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602" r:id="rId5"/>
    <p:sldId id="603" r:id="rId6"/>
    <p:sldId id="604" r:id="rId7"/>
    <p:sldId id="600" r:id="rId8"/>
    <p:sldId id="293" r:id="rId9"/>
    <p:sldId id="294" r:id="rId10"/>
    <p:sldId id="295" r:id="rId11"/>
    <p:sldId id="29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8D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985F81-3247-4AA9-15FB-AD2C9881386F}" v="348" dt="2020-02-23T21:08:54.068"/>
    <p1510:client id="{5AA009FC-7510-2700-1C74-A0585D7E105A}" v="7" dt="2020-03-04T09:24:21.149"/>
    <p1510:client id="{7B420FCE-4C0B-3550-7F94-DDA7A10FC165}" v="51" dt="2020-03-02T09:52:46.926"/>
    <p1510:client id="{8529670F-7CF3-2B00-377A-0A93BDCC3659}" v="17" dt="2020-02-26T11:30:13.846"/>
    <p1510:client id="{85BA6F88-79E7-2FF2-7F57-3EEC231DD18B}" v="1007" dt="2020-03-03T22:36:56.444"/>
    <p1510:client id="{8DBF4930-C9DB-7649-26D2-324D1A7C64FC}" v="756" dt="2020-03-01T18:41:27.349"/>
    <p1510:client id="{93334268-72FF-3A8E-DE5E-D9B086666EED}" v="95" dt="2020-03-03T22:51:02.255"/>
    <p1510:client id="{99953261-50E0-0E49-3011-F2635B79CECB}" v="1058" dt="2020-02-27T21:34:47.192"/>
    <p1510:client id="{DA82D1B0-5843-F5CB-3B58-A78F1F5A3F00}" v="405" dt="2020-02-27T21:45:54.412"/>
    <p1510:client id="{EC603085-8368-1FB7-752F-A058BE6DB990}" v="2322" dt="2020-02-25T22:52:09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3067" autoAdjust="0"/>
  </p:normalViewPr>
  <p:slideViewPr>
    <p:cSldViewPr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EE53A-493A-C949-801D-100EE3DD3D99}" type="datetimeFigureOut">
              <a:rPr lang="nl-NL" smtClean="0"/>
              <a:t>6-3-2024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39C121-5CF1-234E-8EC9-6DA7A63E8856}" type="slidenum">
              <a:rPr lang="nl-NL" smtClean="0"/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17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07EB1-F62F-4B17-81F5-C3B9028D685D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4CB2F-C339-4853-8493-12F1FD0DA83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1380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85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989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969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9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43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9419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964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678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935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18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05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4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20824-6B7D-4C87-8FAE-C722D0C7FA5C}" type="datetimeFigureOut">
              <a:rPr lang="es-ES" smtClean="0"/>
              <a:t>06/03/2024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524EC-FCC8-4129-B961-5300EAF89BA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468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>
            <a:extLst>
              <a:ext uri="{FF2B5EF4-FFF2-40B4-BE49-F238E27FC236}">
                <a16:creationId xmlns:a16="http://schemas.microsoft.com/office/drawing/2014/main" id="{967E8586-7E6A-97DF-9083-6D999A4C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r>
              <a:rPr lang="nl-NL" altLang="nl-NL" sz="2000" dirty="0" err="1"/>
              <a:t>Vocabulario</a:t>
            </a:r>
            <a:r>
              <a:rPr lang="nl-NL" altLang="nl-NL" sz="2000" dirty="0"/>
              <a:t>; </a:t>
            </a:r>
            <a:r>
              <a:rPr lang="nl-NL" altLang="nl-NL" sz="2000" dirty="0" err="1"/>
              <a:t>enlaces</a:t>
            </a:r>
            <a:r>
              <a:rPr lang="nl-NL" altLang="nl-NL" sz="2000" dirty="0"/>
              <a:t> DLP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67EF31-E89C-66D8-C997-4A88A31A30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nl-NL" altLang="nl-NL" sz="2000" dirty="0" err="1"/>
              <a:t>zumo</a:t>
            </a:r>
            <a:r>
              <a:rPr lang="nl-NL" altLang="nl-NL" sz="2000" dirty="0"/>
              <a:t> de </a:t>
            </a:r>
            <a:r>
              <a:rPr lang="nl-NL" altLang="nl-NL" sz="2000" dirty="0" err="1"/>
              <a:t>naranja</a:t>
            </a:r>
            <a:r>
              <a:rPr lang="nl-NL" altLang="nl-NL" sz="2000" dirty="0"/>
              <a:t> </a:t>
            </a:r>
          </a:p>
          <a:p>
            <a:r>
              <a:rPr lang="nl-NL" altLang="nl-NL" sz="2000" dirty="0">
                <a:solidFill>
                  <a:srgbClr val="FF0000"/>
                </a:solidFill>
              </a:rPr>
              <a:t>sinaasappelsap</a:t>
            </a:r>
          </a:p>
          <a:p>
            <a:r>
              <a:rPr lang="nl-NL" altLang="nl-NL" sz="2000" dirty="0" err="1"/>
              <a:t>vino</a:t>
            </a:r>
            <a:r>
              <a:rPr lang="nl-NL" altLang="nl-NL" sz="2000" dirty="0"/>
              <a:t> blanco</a:t>
            </a:r>
          </a:p>
          <a:p>
            <a:r>
              <a:rPr lang="nl-NL" altLang="nl-NL" sz="2000" dirty="0">
                <a:solidFill>
                  <a:srgbClr val="FF0000"/>
                </a:solidFill>
              </a:rPr>
              <a:t>witte wijn</a:t>
            </a:r>
          </a:p>
          <a:p>
            <a:r>
              <a:rPr lang="nl-NL" altLang="nl-NL" sz="2000" dirty="0" err="1"/>
              <a:t>cerveza</a:t>
            </a:r>
            <a:endParaRPr lang="nl-NL" altLang="nl-NL" sz="2000" dirty="0"/>
          </a:p>
          <a:p>
            <a:r>
              <a:rPr lang="nl-NL" altLang="nl-NL" sz="2000" dirty="0">
                <a:solidFill>
                  <a:srgbClr val="FF0000"/>
                </a:solidFill>
              </a:rPr>
              <a:t>bier</a:t>
            </a:r>
          </a:p>
          <a:p>
            <a:r>
              <a:rPr lang="nl-NL" altLang="nl-NL" sz="2000" dirty="0" err="1"/>
              <a:t>filete</a:t>
            </a:r>
            <a:endParaRPr lang="nl-NL" altLang="nl-NL" sz="2000" dirty="0"/>
          </a:p>
          <a:p>
            <a:r>
              <a:rPr lang="nl-NL" altLang="nl-NL" sz="2000" dirty="0">
                <a:solidFill>
                  <a:srgbClr val="FF0000"/>
                </a:solidFill>
              </a:rPr>
              <a:t>dun lapje vlees</a:t>
            </a:r>
          </a:p>
          <a:p>
            <a:r>
              <a:rPr lang="nl-NL" altLang="nl-NL" sz="2000" dirty="0" err="1"/>
              <a:t>pollo</a:t>
            </a:r>
            <a:endParaRPr lang="nl-NL" altLang="nl-NL" sz="2000" dirty="0"/>
          </a:p>
          <a:p>
            <a:r>
              <a:rPr lang="nl-NL" altLang="nl-NL" sz="2000" dirty="0">
                <a:solidFill>
                  <a:srgbClr val="FF0000"/>
                </a:solidFill>
              </a:rPr>
              <a:t>kip</a:t>
            </a:r>
          </a:p>
          <a:p>
            <a:r>
              <a:rPr lang="nl-NL" altLang="nl-NL" sz="2000" dirty="0"/>
              <a:t>gazpacho </a:t>
            </a:r>
          </a:p>
          <a:p>
            <a:r>
              <a:rPr lang="nl-NL" altLang="nl-NL" sz="2000" dirty="0">
                <a:solidFill>
                  <a:srgbClr val="FF0000"/>
                </a:solidFill>
              </a:rPr>
              <a:t>koude soep</a:t>
            </a:r>
          </a:p>
          <a:p>
            <a:r>
              <a:rPr lang="nl-NL" altLang="nl-NL" sz="2000" dirty="0" err="1"/>
              <a:t>tarta</a:t>
            </a:r>
            <a:r>
              <a:rPr lang="nl-NL" altLang="nl-NL" sz="2000" dirty="0"/>
              <a:t> de </a:t>
            </a:r>
            <a:r>
              <a:rPr lang="nl-NL" altLang="nl-NL" sz="2000" dirty="0" err="1"/>
              <a:t>fresas</a:t>
            </a:r>
            <a:endParaRPr lang="nl-NL" altLang="nl-NL" sz="2000" dirty="0"/>
          </a:p>
          <a:p>
            <a:r>
              <a:rPr lang="nl-NL" altLang="nl-NL" sz="2000" dirty="0">
                <a:solidFill>
                  <a:srgbClr val="FF0000"/>
                </a:solidFill>
              </a:rPr>
              <a:t>aardbeientaart</a:t>
            </a:r>
          </a:p>
          <a:p>
            <a:r>
              <a:rPr lang="nl-NL" altLang="nl-NL" sz="2000" dirty="0" err="1"/>
              <a:t>Magdalenas</a:t>
            </a:r>
            <a:endParaRPr lang="nl-NL" altLang="nl-NL" sz="2000" dirty="0"/>
          </a:p>
          <a:p>
            <a:r>
              <a:rPr lang="nl-NL" altLang="nl-NL" sz="2000" dirty="0">
                <a:solidFill>
                  <a:srgbClr val="FF0000"/>
                </a:solidFill>
              </a:rPr>
              <a:t>cake</a:t>
            </a:r>
          </a:p>
          <a:p>
            <a:endParaRPr lang="nl-NL" altLang="nl-N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>
            <a:extLst>
              <a:ext uri="{FF2B5EF4-FFF2-40B4-BE49-F238E27FC236}">
                <a16:creationId xmlns:a16="http://schemas.microsoft.com/office/drawing/2014/main" id="{CF4EE450-BA79-66F0-E58E-B37DE8AEC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r>
              <a:rPr lang="nl-NL" altLang="nl-NL" sz="1800"/>
              <a:t>Vervolg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119BC6-A75F-A74E-A7D8-170876020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813"/>
            <a:ext cx="8229600" cy="5749925"/>
          </a:xfrm>
        </p:spPr>
        <p:txBody>
          <a:bodyPr>
            <a:normAutofit lnSpcReduction="10000"/>
          </a:bodyPr>
          <a:lstStyle/>
          <a:p>
            <a:r>
              <a:rPr lang="nl-NL" altLang="nl-NL" sz="2000"/>
              <a:t>sardinas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sardientjes</a:t>
            </a:r>
          </a:p>
          <a:p>
            <a:r>
              <a:rPr lang="nl-NL" altLang="nl-NL" sz="2000"/>
              <a:t>pan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brood</a:t>
            </a:r>
          </a:p>
          <a:p>
            <a:r>
              <a:rPr lang="nl-NL" altLang="nl-NL" sz="2000"/>
              <a:t>croasanes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croisants</a:t>
            </a:r>
          </a:p>
          <a:p>
            <a:r>
              <a:rPr lang="nl-NL" altLang="nl-NL" sz="2000"/>
              <a:t>cuenta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rekening</a:t>
            </a:r>
          </a:p>
          <a:p>
            <a:r>
              <a:rPr lang="nl-NL" altLang="nl-NL" sz="2000"/>
              <a:t>gambas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garnalen</a:t>
            </a:r>
          </a:p>
          <a:p>
            <a:r>
              <a:rPr lang="nl-NL" altLang="nl-NL" sz="2000"/>
              <a:t>carta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kaart</a:t>
            </a:r>
          </a:p>
          <a:p>
            <a:r>
              <a:rPr lang="nl-NL" altLang="nl-NL" sz="2000"/>
              <a:t>postre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nagerecht</a:t>
            </a:r>
          </a:p>
          <a:p>
            <a:r>
              <a:rPr lang="nl-NL" altLang="nl-NL" sz="2000"/>
              <a:t>sopa</a:t>
            </a:r>
          </a:p>
          <a:p>
            <a:r>
              <a:rPr lang="nl-NL" altLang="nl-NL" sz="2000">
                <a:solidFill>
                  <a:srgbClr val="FF0000"/>
                </a:solidFill>
              </a:rPr>
              <a:t>soep</a:t>
            </a:r>
          </a:p>
          <a:p>
            <a:endParaRPr lang="nl-NL" altLang="nl-NL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8">
            <a:extLst>
              <a:ext uri="{FF2B5EF4-FFF2-40B4-BE49-F238E27FC236}">
                <a16:creationId xmlns:a16="http://schemas.microsoft.com/office/drawing/2014/main" id="{0AF76F62-6902-79D5-B09D-5B6D3AA8F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>
            <a:normAutofit fontScale="90000"/>
          </a:bodyPr>
          <a:lstStyle/>
          <a:p>
            <a:r>
              <a:rPr lang="nl-NL" altLang="nl-NL" sz="2400"/>
              <a:t>Kies bij de nummers van de voorwerpen het juiste woord</a:t>
            </a:r>
          </a:p>
        </p:txBody>
      </p:sp>
      <p:sp>
        <p:nvSpPr>
          <p:cNvPr id="20483" name="Tijdelijke aanduiding voor inhoud 9">
            <a:extLst>
              <a:ext uri="{FF2B5EF4-FFF2-40B4-BE49-F238E27FC236}">
                <a16:creationId xmlns:a16="http://schemas.microsoft.com/office/drawing/2014/main" id="{6E98C3A3-37D3-2867-F74C-BBF5BA2AA7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32363" y="1125538"/>
            <a:ext cx="4211637" cy="5000625"/>
          </a:xfrm>
        </p:spPr>
        <p:txBody>
          <a:bodyPr/>
          <a:lstStyle/>
          <a:p>
            <a:r>
              <a:rPr lang="nl-NL" altLang="nl-NL" sz="2000"/>
              <a:t>El vaso</a:t>
            </a:r>
          </a:p>
          <a:p>
            <a:r>
              <a:rPr lang="nl-NL" altLang="nl-NL" sz="2000"/>
              <a:t>La cucharilla</a:t>
            </a:r>
          </a:p>
          <a:p>
            <a:r>
              <a:rPr lang="nl-NL" altLang="nl-NL" sz="2000"/>
              <a:t>La lata</a:t>
            </a:r>
          </a:p>
          <a:p>
            <a:r>
              <a:rPr lang="nl-NL" altLang="nl-NL" sz="2000"/>
              <a:t>La copa</a:t>
            </a:r>
          </a:p>
          <a:p>
            <a:r>
              <a:rPr lang="nl-NL" altLang="nl-NL" sz="2000"/>
              <a:t>El tenedor</a:t>
            </a:r>
          </a:p>
          <a:p>
            <a:r>
              <a:rPr lang="nl-NL" altLang="nl-NL" sz="2000"/>
              <a:t>El recipiente</a:t>
            </a:r>
          </a:p>
          <a:p>
            <a:r>
              <a:rPr lang="nl-NL" altLang="nl-NL" sz="2000"/>
              <a:t>La cuchara</a:t>
            </a:r>
          </a:p>
          <a:p>
            <a:r>
              <a:rPr lang="nl-NL" altLang="nl-NL" sz="2000"/>
              <a:t>El cuchillo</a:t>
            </a:r>
          </a:p>
          <a:p>
            <a:r>
              <a:rPr lang="nl-NL" altLang="nl-NL" sz="2000"/>
              <a:t>La sal</a:t>
            </a:r>
          </a:p>
          <a:p>
            <a:r>
              <a:rPr lang="nl-NL" altLang="nl-NL" sz="2000"/>
              <a:t>La servilleta</a:t>
            </a:r>
          </a:p>
          <a:p>
            <a:r>
              <a:rPr lang="nl-NL" altLang="nl-NL" sz="2000"/>
              <a:t>El plato </a:t>
            </a:r>
          </a:p>
        </p:txBody>
      </p:sp>
      <p:pic>
        <p:nvPicPr>
          <p:cNvPr id="20484" name="Tijdelijke aanduiding voor inhoud 13" descr="img002.jpg">
            <a:extLst>
              <a:ext uri="{FF2B5EF4-FFF2-40B4-BE49-F238E27FC236}">
                <a16:creationId xmlns:a16="http://schemas.microsoft.com/office/drawing/2014/main" id="{448C52F6-E1BF-7543-E4D1-A5FD576A5768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1125538"/>
            <a:ext cx="4038600" cy="42291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>
            <a:extLst>
              <a:ext uri="{FF2B5EF4-FFF2-40B4-BE49-F238E27FC236}">
                <a16:creationId xmlns:a16="http://schemas.microsoft.com/office/drawing/2014/main" id="{B4B002D7-8C70-7765-0DB8-5C2ECF34E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38" y="-171450"/>
            <a:ext cx="8229600" cy="1143000"/>
          </a:xfrm>
        </p:spPr>
        <p:txBody>
          <a:bodyPr/>
          <a:lstStyle/>
          <a:p>
            <a:r>
              <a:rPr lang="nl-NL" altLang="nl-NL" sz="2000" dirty="0"/>
              <a:t>Iets bestellen in een restaurant; </a:t>
            </a:r>
            <a:r>
              <a:rPr lang="nl-NL" altLang="nl-NL" sz="2000" dirty="0" err="1"/>
              <a:t>pedir</a:t>
            </a:r>
            <a:r>
              <a:rPr lang="nl-NL" altLang="nl-NL" sz="2000" dirty="0"/>
              <a:t> </a:t>
            </a:r>
            <a:r>
              <a:rPr lang="nl-NL" altLang="nl-NL" sz="2000" dirty="0" err="1"/>
              <a:t>algo</a:t>
            </a:r>
            <a:r>
              <a:rPr lang="nl-NL" altLang="nl-NL" sz="2000" dirty="0"/>
              <a:t> en </a:t>
            </a:r>
            <a:r>
              <a:rPr lang="nl-NL" altLang="nl-NL" sz="2000" dirty="0" err="1"/>
              <a:t>un</a:t>
            </a:r>
            <a:r>
              <a:rPr lang="nl-NL" altLang="nl-NL" sz="2000" dirty="0"/>
              <a:t> </a:t>
            </a:r>
            <a:r>
              <a:rPr lang="nl-NL" altLang="nl-NL" sz="2000" dirty="0" err="1"/>
              <a:t>restaurante</a:t>
            </a:r>
            <a:endParaRPr lang="nl-NL" altLang="nl-NL" sz="2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765AD58-BEB0-1C37-1BA7-23AFFDC97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1550"/>
            <a:ext cx="8229600" cy="5154613"/>
          </a:xfrm>
        </p:spPr>
        <p:txBody>
          <a:bodyPr>
            <a:normAutofit fontScale="92500" lnSpcReduction="10000"/>
          </a:bodyPr>
          <a:lstStyle/>
          <a:p>
            <a:r>
              <a:rPr lang="nl-NL" altLang="nl-NL" sz="1800" dirty="0"/>
              <a:t>¿Qué </a:t>
            </a:r>
            <a:r>
              <a:rPr lang="nl-NL" altLang="nl-NL" sz="1800" dirty="0" err="1"/>
              <a:t>desean</a:t>
            </a:r>
            <a:r>
              <a:rPr lang="nl-NL" altLang="nl-NL" sz="1800" dirty="0"/>
              <a:t> para </a:t>
            </a:r>
            <a:r>
              <a:rPr lang="nl-NL" altLang="nl-NL" sz="1800" dirty="0" err="1"/>
              <a:t>beber</a:t>
            </a:r>
            <a:r>
              <a:rPr lang="nl-NL" altLang="nl-NL" sz="1800" dirty="0"/>
              <a:t>?</a:t>
            </a:r>
          </a:p>
          <a:p>
            <a:r>
              <a:rPr lang="nl-NL" altLang="nl-NL" sz="1800" dirty="0">
                <a:solidFill>
                  <a:srgbClr val="FF0000"/>
                </a:solidFill>
              </a:rPr>
              <a:t>Wat wenst u om te drinken? </a:t>
            </a:r>
          </a:p>
          <a:p>
            <a:r>
              <a:rPr lang="nl-NL" altLang="nl-NL" sz="1800" i="1" dirty="0">
                <a:solidFill>
                  <a:srgbClr val="002060"/>
                </a:solidFill>
              </a:rPr>
              <a:t>Por </a:t>
            </a:r>
            <a:r>
              <a:rPr lang="nl-NL" altLang="nl-NL" sz="1800" i="1" dirty="0" err="1">
                <a:solidFill>
                  <a:srgbClr val="002060"/>
                </a:solidFill>
              </a:rPr>
              <a:t>ejemplo</a:t>
            </a:r>
            <a:r>
              <a:rPr lang="nl-NL" altLang="nl-NL" sz="1800" i="1" dirty="0">
                <a:solidFill>
                  <a:srgbClr val="002060"/>
                </a:solidFill>
              </a:rPr>
              <a:t>; </a:t>
            </a:r>
            <a:r>
              <a:rPr lang="nl-NL" altLang="nl-NL" sz="1800" i="1" dirty="0" err="1">
                <a:solidFill>
                  <a:srgbClr val="002060"/>
                </a:solidFill>
              </a:rPr>
              <a:t>un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zumo</a:t>
            </a:r>
            <a:r>
              <a:rPr lang="nl-NL" altLang="nl-NL" sz="1800" i="1" dirty="0">
                <a:solidFill>
                  <a:srgbClr val="002060"/>
                </a:solidFill>
              </a:rPr>
              <a:t> de </a:t>
            </a:r>
            <a:r>
              <a:rPr lang="nl-NL" altLang="nl-NL" sz="1800" i="1" dirty="0" err="1">
                <a:solidFill>
                  <a:srgbClr val="002060"/>
                </a:solidFill>
              </a:rPr>
              <a:t>naranja</a:t>
            </a:r>
            <a:r>
              <a:rPr lang="nl-NL" altLang="nl-NL" sz="1800" i="1" dirty="0">
                <a:solidFill>
                  <a:srgbClr val="002060"/>
                </a:solidFill>
              </a:rPr>
              <a:t>/</a:t>
            </a:r>
            <a:r>
              <a:rPr lang="nl-NL" altLang="nl-NL" sz="1800" i="1" dirty="0" err="1">
                <a:solidFill>
                  <a:srgbClr val="002060"/>
                </a:solidFill>
              </a:rPr>
              <a:t>una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cerveza</a:t>
            </a:r>
            <a:r>
              <a:rPr lang="nl-NL" altLang="nl-NL" sz="1800" i="1" dirty="0">
                <a:solidFill>
                  <a:srgbClr val="002060"/>
                </a:solidFill>
              </a:rPr>
              <a:t>/</a:t>
            </a:r>
            <a:r>
              <a:rPr lang="nl-NL" altLang="nl-NL" sz="1800" i="1" dirty="0" err="1">
                <a:solidFill>
                  <a:srgbClr val="002060"/>
                </a:solidFill>
              </a:rPr>
              <a:t>un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vino</a:t>
            </a:r>
            <a:r>
              <a:rPr lang="nl-NL" altLang="nl-NL" sz="1800" i="1" dirty="0">
                <a:solidFill>
                  <a:srgbClr val="002060"/>
                </a:solidFill>
              </a:rPr>
              <a:t>.</a:t>
            </a:r>
          </a:p>
          <a:p>
            <a:r>
              <a:rPr lang="nl-NL" altLang="nl-NL" sz="1800" dirty="0"/>
              <a:t>Para mí </a:t>
            </a:r>
            <a:r>
              <a:rPr lang="nl-NL" altLang="nl-NL" sz="1800" dirty="0" err="1"/>
              <a:t>un</a:t>
            </a:r>
            <a:r>
              <a:rPr lang="nl-NL" altLang="nl-NL" sz="1800" dirty="0"/>
              <a:t> </a:t>
            </a:r>
            <a:r>
              <a:rPr lang="nl-NL" altLang="nl-NL" sz="1800" dirty="0" err="1"/>
              <a:t>zumo</a:t>
            </a:r>
            <a:r>
              <a:rPr lang="nl-NL" altLang="nl-NL" sz="1800" dirty="0"/>
              <a:t> de </a:t>
            </a:r>
            <a:r>
              <a:rPr lang="nl-NL" altLang="nl-NL" sz="1800" dirty="0" err="1"/>
              <a:t>naranja</a:t>
            </a:r>
            <a:endParaRPr lang="nl-NL" altLang="nl-NL" sz="1800" dirty="0"/>
          </a:p>
          <a:p>
            <a:r>
              <a:rPr lang="nl-NL" altLang="nl-NL" sz="1800" dirty="0">
                <a:solidFill>
                  <a:srgbClr val="FF0000"/>
                </a:solidFill>
              </a:rPr>
              <a:t>Voor mij een sinaasappelsap</a:t>
            </a:r>
          </a:p>
          <a:p>
            <a:r>
              <a:rPr lang="nl-NL" altLang="nl-NL" sz="1800" dirty="0"/>
              <a:t>¿De </a:t>
            </a:r>
            <a:r>
              <a:rPr lang="nl-NL" altLang="nl-NL" sz="1800" dirty="0" err="1"/>
              <a:t>primero</a:t>
            </a:r>
            <a:r>
              <a:rPr lang="nl-NL" altLang="nl-NL" sz="1800" dirty="0"/>
              <a:t>? ¿De </a:t>
            </a:r>
            <a:r>
              <a:rPr lang="nl-NL" altLang="nl-NL" sz="1800" dirty="0" err="1"/>
              <a:t>segundo</a:t>
            </a:r>
            <a:r>
              <a:rPr lang="nl-NL" altLang="nl-NL" sz="1800" dirty="0"/>
              <a:t>? ¿De </a:t>
            </a:r>
            <a:r>
              <a:rPr lang="nl-NL" altLang="nl-NL" sz="1800" dirty="0" err="1"/>
              <a:t>postre</a:t>
            </a:r>
            <a:r>
              <a:rPr lang="nl-NL" altLang="nl-NL" sz="1800" dirty="0"/>
              <a:t>?</a:t>
            </a:r>
          </a:p>
          <a:p>
            <a:r>
              <a:rPr lang="nl-NL" altLang="nl-NL" sz="1800" dirty="0">
                <a:solidFill>
                  <a:srgbClr val="FF0000"/>
                </a:solidFill>
              </a:rPr>
              <a:t>Als voorgerecht/hoofdgerecht/nagerecht?</a:t>
            </a:r>
          </a:p>
          <a:p>
            <a:r>
              <a:rPr lang="nl-NL" altLang="nl-NL" sz="1800" dirty="0">
                <a:solidFill>
                  <a:srgbClr val="002060"/>
                </a:solidFill>
              </a:rPr>
              <a:t>Por </a:t>
            </a:r>
            <a:r>
              <a:rPr lang="nl-NL" altLang="nl-NL" sz="1800" dirty="0" err="1">
                <a:solidFill>
                  <a:srgbClr val="002060"/>
                </a:solidFill>
              </a:rPr>
              <a:t>ejemplo</a:t>
            </a:r>
            <a:r>
              <a:rPr lang="nl-NL" altLang="nl-NL" sz="1800" dirty="0">
                <a:solidFill>
                  <a:srgbClr val="002060"/>
                </a:solidFill>
              </a:rPr>
              <a:t> </a:t>
            </a:r>
          </a:p>
          <a:p>
            <a:r>
              <a:rPr lang="nl-NL" altLang="nl-NL" sz="1800" i="1" dirty="0">
                <a:solidFill>
                  <a:srgbClr val="002060"/>
                </a:solidFill>
              </a:rPr>
              <a:t>De </a:t>
            </a:r>
            <a:r>
              <a:rPr lang="nl-NL" altLang="nl-NL" sz="1800" i="1" dirty="0" err="1">
                <a:solidFill>
                  <a:srgbClr val="002060"/>
                </a:solidFill>
              </a:rPr>
              <a:t>primero</a:t>
            </a:r>
            <a:r>
              <a:rPr lang="nl-NL" altLang="nl-NL" sz="1800" i="1" dirty="0">
                <a:solidFill>
                  <a:srgbClr val="002060"/>
                </a:solidFill>
              </a:rPr>
              <a:t> gazpacho, </a:t>
            </a:r>
            <a:r>
              <a:rPr lang="nl-NL" altLang="nl-NL" sz="1800" i="1" dirty="0" err="1">
                <a:solidFill>
                  <a:srgbClr val="002060"/>
                </a:solidFill>
              </a:rPr>
              <a:t>unas</a:t>
            </a:r>
            <a:r>
              <a:rPr lang="nl-NL" altLang="nl-NL" sz="1800" i="1" dirty="0">
                <a:solidFill>
                  <a:srgbClr val="002060"/>
                </a:solidFill>
              </a:rPr>
              <a:t> tapas (tortilla, </a:t>
            </a:r>
            <a:r>
              <a:rPr lang="nl-NL" altLang="nl-NL" sz="1800" i="1" dirty="0" err="1">
                <a:solidFill>
                  <a:srgbClr val="002060"/>
                </a:solidFill>
              </a:rPr>
              <a:t>gambas</a:t>
            </a:r>
            <a:r>
              <a:rPr lang="nl-NL" altLang="nl-NL" sz="1800" i="1" dirty="0">
                <a:solidFill>
                  <a:srgbClr val="002060"/>
                </a:solidFill>
              </a:rPr>
              <a:t>, </a:t>
            </a:r>
            <a:r>
              <a:rPr lang="nl-NL" altLang="nl-NL" sz="1800" i="1" dirty="0" err="1">
                <a:solidFill>
                  <a:srgbClr val="002060"/>
                </a:solidFill>
              </a:rPr>
              <a:t>albóndigas</a:t>
            </a:r>
            <a:r>
              <a:rPr lang="nl-NL" altLang="nl-NL" sz="1800" i="1" dirty="0">
                <a:solidFill>
                  <a:srgbClr val="002060"/>
                </a:solidFill>
              </a:rPr>
              <a:t>, </a:t>
            </a:r>
            <a:r>
              <a:rPr lang="nl-NL" altLang="nl-NL" sz="1800" i="1" dirty="0" err="1">
                <a:solidFill>
                  <a:srgbClr val="002060"/>
                </a:solidFill>
              </a:rPr>
              <a:t>ensalada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rusa</a:t>
            </a:r>
            <a:r>
              <a:rPr lang="nl-NL" altLang="nl-NL" sz="1800" i="1" dirty="0">
                <a:solidFill>
                  <a:srgbClr val="002060"/>
                </a:solidFill>
              </a:rPr>
              <a:t>…)</a:t>
            </a:r>
          </a:p>
          <a:p>
            <a:r>
              <a:rPr lang="nl-NL" altLang="nl-NL" sz="1800" i="1" dirty="0">
                <a:solidFill>
                  <a:srgbClr val="002060"/>
                </a:solidFill>
              </a:rPr>
              <a:t>De </a:t>
            </a:r>
            <a:r>
              <a:rPr lang="nl-NL" altLang="nl-NL" sz="1800" i="1" dirty="0" err="1">
                <a:solidFill>
                  <a:srgbClr val="002060"/>
                </a:solidFill>
              </a:rPr>
              <a:t>segundo</a:t>
            </a:r>
            <a:r>
              <a:rPr lang="nl-NL" altLang="nl-NL" sz="1800" i="1" dirty="0">
                <a:solidFill>
                  <a:srgbClr val="002060"/>
                </a:solidFill>
              </a:rPr>
              <a:t> carne o </a:t>
            </a:r>
            <a:r>
              <a:rPr lang="nl-NL" altLang="nl-NL" sz="1800" i="1" dirty="0" err="1">
                <a:solidFill>
                  <a:srgbClr val="002060"/>
                </a:solidFill>
              </a:rPr>
              <a:t>pescado</a:t>
            </a:r>
            <a:r>
              <a:rPr lang="nl-NL" altLang="nl-NL" sz="1800" i="1" dirty="0">
                <a:solidFill>
                  <a:srgbClr val="002060"/>
                </a:solidFill>
              </a:rPr>
              <a:t> con/</a:t>
            </a:r>
            <a:r>
              <a:rPr lang="nl-NL" altLang="nl-NL" sz="1800" i="1" dirty="0" err="1">
                <a:solidFill>
                  <a:srgbClr val="002060"/>
                </a:solidFill>
              </a:rPr>
              <a:t>sin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verduras</a:t>
            </a:r>
            <a:endParaRPr lang="nl-NL" altLang="nl-NL" sz="1800" i="1" dirty="0">
              <a:solidFill>
                <a:srgbClr val="002060"/>
              </a:solidFill>
            </a:endParaRPr>
          </a:p>
          <a:p>
            <a:r>
              <a:rPr lang="nl-NL" altLang="nl-NL" sz="1800" i="1" dirty="0">
                <a:solidFill>
                  <a:srgbClr val="002060"/>
                </a:solidFill>
              </a:rPr>
              <a:t>De </a:t>
            </a:r>
            <a:r>
              <a:rPr lang="nl-NL" altLang="nl-NL" sz="1800" i="1" dirty="0" err="1">
                <a:solidFill>
                  <a:srgbClr val="002060"/>
                </a:solidFill>
              </a:rPr>
              <a:t>postre</a:t>
            </a:r>
            <a:r>
              <a:rPr lang="nl-NL" altLang="nl-NL" sz="1800" i="1" dirty="0">
                <a:solidFill>
                  <a:srgbClr val="002060"/>
                </a:solidFill>
              </a:rPr>
              <a:t> </a:t>
            </a:r>
            <a:r>
              <a:rPr lang="nl-NL" altLang="nl-NL" sz="1800" i="1" dirty="0" err="1">
                <a:solidFill>
                  <a:srgbClr val="002060"/>
                </a:solidFill>
              </a:rPr>
              <a:t>fresas</a:t>
            </a:r>
            <a:r>
              <a:rPr lang="nl-NL" altLang="nl-NL" sz="1800" i="1" dirty="0">
                <a:solidFill>
                  <a:srgbClr val="002060"/>
                </a:solidFill>
              </a:rPr>
              <a:t>, </a:t>
            </a:r>
            <a:r>
              <a:rPr lang="nl-NL" altLang="nl-NL" sz="1800" i="1" dirty="0" err="1">
                <a:solidFill>
                  <a:srgbClr val="002060"/>
                </a:solidFill>
              </a:rPr>
              <a:t>helado</a:t>
            </a:r>
            <a:r>
              <a:rPr lang="nl-NL" altLang="nl-NL" sz="1800" i="1" dirty="0">
                <a:solidFill>
                  <a:srgbClr val="002060"/>
                </a:solidFill>
              </a:rPr>
              <a:t>, flan, </a:t>
            </a:r>
            <a:r>
              <a:rPr lang="nl-NL" altLang="nl-NL" sz="1800" i="1" dirty="0" err="1">
                <a:solidFill>
                  <a:srgbClr val="002060"/>
                </a:solidFill>
              </a:rPr>
              <a:t>cortado</a:t>
            </a:r>
            <a:r>
              <a:rPr lang="nl-NL" altLang="nl-NL" sz="1800" i="1" dirty="0">
                <a:solidFill>
                  <a:srgbClr val="002060"/>
                </a:solidFill>
              </a:rPr>
              <a:t>, </a:t>
            </a:r>
            <a:r>
              <a:rPr lang="nl-NL" altLang="nl-NL" sz="1800" i="1" dirty="0" err="1">
                <a:solidFill>
                  <a:srgbClr val="002060"/>
                </a:solidFill>
              </a:rPr>
              <a:t>carajillo</a:t>
            </a:r>
            <a:endParaRPr lang="nl-NL" altLang="nl-NL" sz="1800" i="1" dirty="0">
              <a:solidFill>
                <a:srgbClr val="002060"/>
              </a:solidFill>
            </a:endParaRPr>
          </a:p>
          <a:p>
            <a:r>
              <a:rPr lang="nl-NL" altLang="nl-NL" sz="1800" dirty="0" err="1"/>
              <a:t>Quiero</a:t>
            </a:r>
            <a:r>
              <a:rPr lang="nl-NL" altLang="nl-NL" sz="1800" dirty="0"/>
              <a:t> </a:t>
            </a:r>
            <a:r>
              <a:rPr lang="nl-NL" altLang="nl-NL" sz="1800" dirty="0" err="1"/>
              <a:t>un</a:t>
            </a:r>
            <a:r>
              <a:rPr lang="nl-NL" altLang="nl-NL" sz="1800" dirty="0"/>
              <a:t> </a:t>
            </a:r>
            <a:r>
              <a:rPr lang="nl-NL" altLang="nl-NL" sz="1800" dirty="0" err="1"/>
              <a:t>cortado</a:t>
            </a:r>
            <a:endParaRPr lang="nl-NL" altLang="nl-NL" sz="1800" dirty="0"/>
          </a:p>
          <a:p>
            <a:r>
              <a:rPr lang="nl-NL" altLang="nl-NL" sz="1800" dirty="0">
                <a:solidFill>
                  <a:srgbClr val="FF0000"/>
                </a:solidFill>
              </a:rPr>
              <a:t>Ik wil een koffie met een scheutje melk</a:t>
            </a:r>
          </a:p>
          <a:p>
            <a:r>
              <a:rPr lang="nl-NL" altLang="nl-NL" sz="1800" dirty="0" err="1"/>
              <a:t>Camarero</a:t>
            </a:r>
            <a:r>
              <a:rPr lang="nl-NL" altLang="nl-NL" sz="1800" dirty="0"/>
              <a:t> la </a:t>
            </a:r>
            <a:r>
              <a:rPr lang="nl-NL" altLang="nl-NL" sz="1800" dirty="0" err="1"/>
              <a:t>cuenta</a:t>
            </a:r>
            <a:r>
              <a:rPr lang="nl-NL" altLang="nl-NL" sz="1800" dirty="0"/>
              <a:t> por </a:t>
            </a:r>
            <a:r>
              <a:rPr lang="nl-NL" altLang="nl-NL" sz="1800" dirty="0" err="1"/>
              <a:t>favor</a:t>
            </a:r>
            <a:r>
              <a:rPr lang="nl-NL" altLang="nl-NL" sz="1800" dirty="0"/>
              <a:t>.</a:t>
            </a:r>
          </a:p>
          <a:p>
            <a:r>
              <a:rPr lang="nl-NL" altLang="nl-NL" sz="1800" dirty="0">
                <a:solidFill>
                  <a:srgbClr val="FF0000"/>
                </a:solidFill>
              </a:rPr>
              <a:t>Ober de rekening alsjeblieft</a:t>
            </a:r>
          </a:p>
          <a:p>
            <a:r>
              <a:rPr lang="nl-NL" altLang="nl-NL" sz="1700" dirty="0" err="1"/>
              <a:t>Aquí</a:t>
            </a:r>
            <a:r>
              <a:rPr lang="nl-NL" altLang="nl-NL" sz="1700" dirty="0"/>
              <a:t> </a:t>
            </a:r>
            <a:r>
              <a:rPr lang="nl-NL" altLang="nl-NL" sz="1700" dirty="0" err="1"/>
              <a:t>tiene</a:t>
            </a:r>
            <a:endParaRPr lang="nl-NL" altLang="nl-NL" sz="1700" dirty="0"/>
          </a:p>
          <a:p>
            <a:r>
              <a:rPr lang="nl-NL" altLang="nl-NL" sz="1700" dirty="0">
                <a:solidFill>
                  <a:srgbClr val="FF0000"/>
                </a:solidFill>
              </a:rPr>
              <a:t>Alstublieft</a:t>
            </a:r>
          </a:p>
          <a:p>
            <a:r>
              <a:rPr lang="nl-NL" altLang="nl-NL" sz="1700" dirty="0" err="1"/>
              <a:t>Gracias</a:t>
            </a:r>
            <a:endParaRPr lang="nl-NL" altLang="nl-NL" sz="1700" dirty="0"/>
          </a:p>
          <a:p>
            <a:endParaRPr lang="nl-NL" altLang="nl-N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el 1">
            <a:extLst>
              <a:ext uri="{FF2B5EF4-FFF2-40B4-BE49-F238E27FC236}">
                <a16:creationId xmlns:a16="http://schemas.microsoft.com/office/drawing/2014/main" id="{3C7FF200-D3ED-20E1-B5C5-EC657F177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Rol klant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178E1F9-B6FF-F8B8-E907-1AD2C56E7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dirty="0" err="1"/>
              <a:t>Perdón</a:t>
            </a:r>
            <a:r>
              <a:rPr lang="nl-NL" altLang="nl-NL" dirty="0"/>
              <a:t>, </a:t>
            </a:r>
            <a:r>
              <a:rPr lang="nl-NL" altLang="nl-NL" dirty="0" err="1"/>
              <a:t>quería</a:t>
            </a:r>
            <a:endParaRPr lang="nl-NL" altLang="nl-NL" dirty="0"/>
          </a:p>
          <a:p>
            <a:r>
              <a:rPr lang="nl-NL" altLang="nl-NL" dirty="0">
                <a:solidFill>
                  <a:srgbClr val="FF0000"/>
                </a:solidFill>
              </a:rPr>
              <a:t>Pardon, ik zou willen…</a:t>
            </a:r>
          </a:p>
          <a:p>
            <a:r>
              <a:rPr lang="nl-NL" altLang="nl-NL" dirty="0"/>
              <a:t>Para mí</a:t>
            </a:r>
          </a:p>
          <a:p>
            <a:r>
              <a:rPr lang="nl-NL" altLang="nl-NL" dirty="0">
                <a:solidFill>
                  <a:srgbClr val="FF0000"/>
                </a:solidFill>
              </a:rPr>
              <a:t>Voor mij…</a:t>
            </a:r>
          </a:p>
          <a:p>
            <a:r>
              <a:rPr lang="nl-NL" altLang="nl-NL" dirty="0"/>
              <a:t>Me </a:t>
            </a:r>
            <a:r>
              <a:rPr lang="nl-NL" altLang="nl-NL" dirty="0" err="1"/>
              <a:t>trae</a:t>
            </a:r>
            <a:r>
              <a:rPr lang="nl-NL" altLang="nl-NL" dirty="0"/>
              <a:t>…</a:t>
            </a:r>
          </a:p>
          <a:p>
            <a:r>
              <a:rPr lang="nl-NL" altLang="nl-NL" dirty="0">
                <a:solidFill>
                  <a:srgbClr val="FF0000"/>
                </a:solidFill>
              </a:rPr>
              <a:t>Brengt u mij…</a:t>
            </a:r>
          </a:p>
          <a:p>
            <a:endParaRPr lang="nl-NL" alt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el 1">
            <a:extLst>
              <a:ext uri="{FF2B5EF4-FFF2-40B4-BE49-F238E27FC236}">
                <a16:creationId xmlns:a16="http://schemas.microsoft.com/office/drawing/2014/main" id="{C7CE8D6D-E4BB-34E3-E2C8-76BBD1A6A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>
            <a:normAutofit fontScale="90000"/>
          </a:bodyPr>
          <a:lstStyle/>
          <a:p>
            <a:endParaRPr lang="nl-NL" alt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664DD9-0860-E9A5-F286-EFD8DE2FC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sz="2400" dirty="0"/>
              <a:t>Ober</a:t>
            </a:r>
          </a:p>
          <a:p>
            <a:pPr eaLnBrk="1" hangingPunct="1"/>
            <a:r>
              <a:rPr lang="nl-NL" altLang="nl-NL" sz="2400" dirty="0"/>
              <a:t>¿Qué os </a:t>
            </a:r>
            <a:r>
              <a:rPr lang="nl-NL" altLang="nl-NL" sz="2400" dirty="0" err="1"/>
              <a:t>pongo</a:t>
            </a:r>
            <a:r>
              <a:rPr lang="nl-NL" altLang="nl-NL" sz="2400" dirty="0"/>
              <a:t>?</a:t>
            </a:r>
          </a:p>
          <a:p>
            <a:pPr eaLnBrk="1" hangingPunct="1"/>
            <a:r>
              <a:rPr lang="nl-NL" altLang="nl-NL" sz="2400" dirty="0">
                <a:solidFill>
                  <a:srgbClr val="FF0000"/>
                </a:solidFill>
              </a:rPr>
              <a:t>Wat kan ik jullie aanbieden?</a:t>
            </a:r>
          </a:p>
          <a:p>
            <a:pPr eaLnBrk="1" hangingPunct="1"/>
            <a:r>
              <a:rPr lang="nl-NL" altLang="nl-NL" sz="2400" dirty="0" err="1"/>
              <a:t>Tome</a:t>
            </a:r>
            <a:endParaRPr lang="nl-NL" altLang="nl-NL" sz="2400" dirty="0"/>
          </a:p>
          <a:p>
            <a:pPr eaLnBrk="1" hangingPunct="1"/>
            <a:r>
              <a:rPr lang="nl-NL" altLang="nl-NL" sz="2400" dirty="0">
                <a:solidFill>
                  <a:srgbClr val="FF0000"/>
                </a:solidFill>
              </a:rPr>
              <a:t>Neemt u (alstublieft)</a:t>
            </a:r>
          </a:p>
          <a:p>
            <a:pPr eaLnBrk="1" hangingPunct="1"/>
            <a:r>
              <a:rPr lang="nl-NL" altLang="nl-NL" sz="2400" dirty="0"/>
              <a:t>¿</a:t>
            </a:r>
            <a:r>
              <a:rPr lang="nl-NL" altLang="nl-NL" sz="2400" dirty="0" err="1"/>
              <a:t>Algo</a:t>
            </a:r>
            <a:r>
              <a:rPr lang="nl-NL" altLang="nl-NL" sz="2400" dirty="0"/>
              <a:t> </a:t>
            </a:r>
            <a:r>
              <a:rPr lang="nl-NL" altLang="nl-NL" sz="2400" dirty="0" err="1"/>
              <a:t>más</a:t>
            </a:r>
            <a:r>
              <a:rPr lang="nl-NL" altLang="nl-NL" sz="2400" dirty="0"/>
              <a:t>?</a:t>
            </a:r>
          </a:p>
          <a:p>
            <a:pPr eaLnBrk="1" hangingPunct="1"/>
            <a:r>
              <a:rPr lang="nl-NL" altLang="nl-NL" sz="2400" dirty="0">
                <a:solidFill>
                  <a:srgbClr val="FF0000"/>
                </a:solidFill>
              </a:rPr>
              <a:t>Nog iets?</a:t>
            </a:r>
          </a:p>
          <a:p>
            <a:pPr eaLnBrk="1" hangingPunct="1"/>
            <a:endParaRPr lang="nl-NL" altLang="nl-NL" sz="2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nl-NL" altLang="nl-NL" sz="2400" dirty="0"/>
              <a:t>Klant</a:t>
            </a:r>
          </a:p>
          <a:p>
            <a:pPr eaLnBrk="1" hangingPunct="1"/>
            <a:r>
              <a:rPr lang="nl-NL" altLang="nl-NL" sz="2400" dirty="0" err="1"/>
              <a:t>Nada</a:t>
            </a:r>
            <a:r>
              <a:rPr lang="nl-NL" altLang="nl-NL" sz="2400" dirty="0"/>
              <a:t> </a:t>
            </a:r>
            <a:r>
              <a:rPr lang="nl-NL" altLang="nl-NL" sz="2400" dirty="0" err="1"/>
              <a:t>más</a:t>
            </a:r>
            <a:r>
              <a:rPr lang="nl-NL" altLang="nl-NL" sz="2400" dirty="0"/>
              <a:t>		</a:t>
            </a:r>
            <a:r>
              <a:rPr lang="nl-NL" altLang="nl-NL" sz="2400" dirty="0" err="1"/>
              <a:t>un</a:t>
            </a:r>
            <a:r>
              <a:rPr lang="nl-NL" altLang="nl-NL" sz="2400" dirty="0"/>
              <a:t> </a:t>
            </a:r>
            <a:r>
              <a:rPr lang="nl-NL" altLang="nl-NL" sz="2400" dirty="0" err="1"/>
              <a:t>bocadillo</a:t>
            </a:r>
            <a:r>
              <a:rPr lang="nl-NL" altLang="nl-NL" sz="2400" dirty="0"/>
              <a:t> </a:t>
            </a:r>
            <a:r>
              <a:rPr lang="nl-NL" altLang="nl-NL" sz="2400" dirty="0" err="1"/>
              <a:t>más</a:t>
            </a:r>
            <a:r>
              <a:rPr lang="nl-NL" altLang="nl-NL" sz="2400" dirty="0"/>
              <a:t> por </a:t>
            </a:r>
            <a:r>
              <a:rPr lang="nl-NL" altLang="nl-NL" sz="2400" dirty="0" err="1"/>
              <a:t>favor</a:t>
            </a:r>
            <a:endParaRPr lang="nl-NL" altLang="nl-NL" sz="2400" dirty="0"/>
          </a:p>
          <a:p>
            <a:pPr eaLnBrk="1" hangingPunct="1"/>
            <a:r>
              <a:rPr lang="nl-NL" altLang="nl-NL" sz="2400" dirty="0">
                <a:solidFill>
                  <a:srgbClr val="FF0000"/>
                </a:solidFill>
              </a:rPr>
              <a:t>Niets meer		nog een broodje alstublieft</a:t>
            </a:r>
          </a:p>
          <a:p>
            <a:pPr eaLnBrk="1" hangingPunct="1"/>
            <a:r>
              <a:rPr lang="nl-NL" altLang="nl-NL" sz="2400" dirty="0" err="1"/>
              <a:t>Gracias</a:t>
            </a:r>
            <a:endParaRPr lang="nl-NL" altLang="nl-NL" sz="2400" dirty="0"/>
          </a:p>
          <a:p>
            <a:pPr eaLnBrk="1" hangingPunct="1"/>
            <a:r>
              <a:rPr lang="nl-NL" altLang="nl-NL" sz="2400" dirty="0">
                <a:solidFill>
                  <a:srgbClr val="FF0000"/>
                </a:solidFill>
              </a:rPr>
              <a:t>Dank</a:t>
            </a:r>
          </a:p>
          <a:p>
            <a:endParaRPr lang="nl-NL" altLang="nl-NL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el 1">
            <a:extLst>
              <a:ext uri="{FF2B5EF4-FFF2-40B4-BE49-F238E27FC236}">
                <a16:creationId xmlns:a16="http://schemas.microsoft.com/office/drawing/2014/main" id="{5CD85654-F24B-58CA-E29C-C44860D6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Para pagar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343531-8CE5-EEB8-ECAD-00BA03A7C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sz="2400"/>
              <a:t>Hoeveel kost het?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¿Cuánto es?</a:t>
            </a:r>
          </a:p>
          <a:p>
            <a:pPr eaLnBrk="1" hangingPunct="1"/>
            <a:r>
              <a:rPr lang="nl-NL" altLang="nl-NL" sz="2400"/>
              <a:t>Alstublieft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Aquí tiene</a:t>
            </a:r>
          </a:p>
          <a:p>
            <a:pPr eaLnBrk="1" hangingPunct="1"/>
            <a:r>
              <a:rPr lang="nl-NL" altLang="nl-NL" sz="2400"/>
              <a:t>¡Vale!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Ok</a:t>
            </a:r>
          </a:p>
          <a:p>
            <a:pPr eaLnBrk="1" hangingPunct="1"/>
            <a:r>
              <a:rPr lang="nl-NL" altLang="nl-NL" sz="2400"/>
              <a:t>Adiós	Hasta la vista	Hasta luego</a:t>
            </a:r>
          </a:p>
          <a:p>
            <a:pPr eaLnBrk="1" hangingPunct="1"/>
            <a:r>
              <a:rPr lang="nl-NL" altLang="nl-NL" sz="2400">
                <a:solidFill>
                  <a:srgbClr val="FF0000"/>
                </a:solidFill>
              </a:rPr>
              <a:t>Dag	Tot ziens		Tot later</a:t>
            </a:r>
          </a:p>
          <a:p>
            <a:endParaRPr lang="nl-NL" altLang="nl-N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el 1">
            <a:extLst>
              <a:ext uri="{FF2B5EF4-FFF2-40B4-BE49-F238E27FC236}">
                <a16:creationId xmlns:a16="http://schemas.microsoft.com/office/drawing/2014/main" id="{268369B2-9CFD-AF4E-FAA5-A511C3CA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/>
              <a:t>Querer</a:t>
            </a:r>
          </a:p>
        </p:txBody>
      </p:sp>
      <p:sp>
        <p:nvSpPr>
          <p:cNvPr id="55299" name="Tijdelijke aanduiding voor inhoud 2">
            <a:extLst>
              <a:ext uri="{FF2B5EF4-FFF2-40B4-BE49-F238E27FC236}">
                <a16:creationId xmlns:a16="http://schemas.microsoft.com/office/drawing/2014/main" id="{6B5BB4B5-E894-C5C1-CD7E-322C344C4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/>
              <a:t>quiero		ik wil</a:t>
            </a:r>
          </a:p>
          <a:p>
            <a:pPr eaLnBrk="1" hangingPunct="1"/>
            <a:r>
              <a:rPr lang="nl-NL" altLang="nl-NL"/>
              <a:t>quieres		jij wilt</a:t>
            </a:r>
          </a:p>
          <a:p>
            <a:pPr eaLnBrk="1" hangingPunct="1"/>
            <a:r>
              <a:rPr lang="nl-NL" altLang="nl-NL"/>
              <a:t>quiere		hij/zij/u wilt</a:t>
            </a:r>
          </a:p>
          <a:p>
            <a:pPr eaLnBrk="1" hangingPunct="1"/>
            <a:r>
              <a:rPr lang="nl-NL" altLang="nl-NL"/>
              <a:t>queremos	wij willen</a:t>
            </a:r>
          </a:p>
          <a:p>
            <a:pPr eaLnBrk="1" hangingPunct="1"/>
            <a:r>
              <a:rPr lang="nl-NL" altLang="nl-NL"/>
              <a:t>queréis		jullie willen</a:t>
            </a:r>
          </a:p>
          <a:p>
            <a:pPr eaLnBrk="1" hangingPunct="1"/>
            <a:r>
              <a:rPr lang="nl-NL" altLang="nl-NL"/>
              <a:t>quieren		zij willen</a:t>
            </a:r>
          </a:p>
          <a:p>
            <a:pPr eaLnBrk="1" hangingPunct="1"/>
            <a:endParaRPr lang="nl-NL" altLang="nl-NL"/>
          </a:p>
          <a:p>
            <a:pPr eaLnBrk="1" hangingPunct="1"/>
            <a:endParaRPr lang="nl-NL" altLang="nl-NL"/>
          </a:p>
          <a:p>
            <a:endParaRPr lang="nl-NL" alt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970EB0D05C124A8BC047377CB71B64" ma:contentTypeVersion="0" ma:contentTypeDescription="Een nieuw document maken." ma:contentTypeScope="" ma:versionID="0b67bd8eb5e13cdebf59660a8c5082d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ebb2af769cc01b5848605a36161e6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D33324A-47FE-4405-9C70-79EE6A96E0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F8981A-0358-4578-8BD5-C7CAD776F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E5E7DCB-F226-4060-A8D0-F9F1B5751ED6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13510</TotalTime>
  <Words>343</Words>
  <Application>Microsoft Office PowerPoint</Application>
  <PresentationFormat>Presentación en pantalla (4:3)</PresentationFormat>
  <Paragraphs>102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Vocabulario; enlaces DLP</vt:lpstr>
      <vt:lpstr>Vervolg </vt:lpstr>
      <vt:lpstr>Kies bij de nummers van de voorwerpen het juiste woord</vt:lpstr>
      <vt:lpstr>Iets bestellen in een restaurant; pedir algo en un restaurante</vt:lpstr>
      <vt:lpstr>Rol klant</vt:lpstr>
      <vt:lpstr>Presentación de PowerPoint</vt:lpstr>
      <vt:lpstr>Para pagar</vt:lpstr>
      <vt:lpstr>Querer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vamos a hacer?</dc:title>
  <dc:creator>Fernanda Martino</dc:creator>
  <cp:lastModifiedBy>Anita Brus</cp:lastModifiedBy>
  <cp:revision>991</cp:revision>
  <dcterms:created xsi:type="dcterms:W3CDTF">2019-02-10T20:42:17Z</dcterms:created>
  <dcterms:modified xsi:type="dcterms:W3CDTF">2024-03-06T08:00:50Z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0x0101008F970EB0D05C124A8BC047377CB71B64</vt:lpwstr>
  </property>
</Properties>
</file>