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E7706-11F4-BE75-66A9-64B28B3A1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63B656-3740-4AAC-B76C-FD1C12B69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AEA597-1C09-D7DA-D6A6-3AE300D9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86AAF-6CD5-EC9B-7D4F-24EF9ABF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4950D-B03C-C48C-5B01-084A421C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90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BD9C0-5349-BEEF-B411-5CD709DB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0CA168-7D0C-93C5-A348-F705E333A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E666A8-C56B-A4D2-EFEF-C0A97C359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93B95E-B5CB-996E-F762-A161757F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57368-9B52-DE90-696F-EB269690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36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CF636B-2A9E-0B08-4AF2-3D219EC91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019449-E3A9-69AB-FCDE-8598A577F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02C16-D4DB-D2FA-1186-D937CC11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033D1-2F6E-C161-F773-62BE8F99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319262-2F6E-999E-2B70-3848F01E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4F73B-1824-DCDD-725F-BFF1F115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35933-4478-2237-27D2-426E7CCCC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EB0258-481C-E5F0-C86F-A90F1BDF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1EB5F-1A34-20F9-014E-82FA10599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76BD28-38C3-9B98-1443-787C89C5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66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B78CA-92A8-60B3-B5BF-11F5A8F2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FEC55A-A25F-3FE2-37DE-007A317F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63EFB6-DDE3-EAA3-B342-8D64B67F2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1C2ED5-8804-4614-4FC9-335DADA9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441363-9007-AC4D-3BA7-3CB6579C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8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C4518-A2CD-53F2-4514-F60BF9A0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E43283-75F7-1EBC-D3EC-B8D71776B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DE0CEC-54F0-0873-D9AE-45688DFC5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3B39D0-39B8-17AD-E3C3-446B79B3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8AB075-A8D4-97E7-9648-3D336C96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1145C0-0067-4DEC-809F-6F21B894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10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4EAC8-9A7E-B08E-1730-2A534915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6ED71E-0F6D-3CBF-7A1B-D3EC5D0A6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030653-F8F4-4DB3-0631-B81398915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C5E4CE-0C71-C06E-EE07-7F1EE97A1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7F0AD8-FA67-C655-7E45-756847B64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67FFB4-DCF6-8D0B-D86D-698BB842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4B1FEA-F190-44CA-1472-85D0906B1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BC6CDB-5E86-50CE-6E25-FA1270CC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39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EBB5C-D661-6EC2-CF68-89BEB085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732A4E-A315-3474-9F77-DA3CCCF0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A0F917-8774-BD2C-D6BF-D0C87D91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0B41F0-35E7-968D-7D9A-6D4A18EC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94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C12EB30-927E-8397-835A-6D7DA074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1E6C88-03AF-6BA0-CFD1-C14B29458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58ED0D-C2D0-4AE9-8C5F-C60C0497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98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168F7-2BDF-A661-8625-566CA6DE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E5BE3D-3F56-97B0-13FA-7A8C33D8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44055F-EA5A-4814-E720-B26F3938A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F74678-2D52-6909-CC9D-CC199CD9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46FEBF-4289-72D0-4E92-EEDC1B63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EE261E-0D42-39FA-237B-AEEB5DEE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7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88EFC-F892-1C83-75F0-2B889B3D5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FB273A-5BC3-84D7-7953-0221628235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5917BA-87D9-27F6-C0E1-4F22FF94B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381E11-FA37-7927-B682-D6B33677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0C7971-D209-C229-B13D-3FED3DFE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CC47E1-834F-6E9C-AE96-E230D702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39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C7B931-D1B1-209F-5062-992179C3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nl-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0C9016-7E89-622B-E667-D6B11F487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BC547-4C1E-B56C-BE32-B0647450E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AB53-9226-44B1-A775-EB6D71E87D62}" type="datetimeFigureOut">
              <a:rPr lang="nl-NL" smtClean="0"/>
              <a:t>28-3-2024</a:t>
            </a:fld>
            <a:endParaRPr lang="nl-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448EAC-B9B6-6B8C-C991-E5F12C014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C4F243-A546-3078-AD5D-8384E40C3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A6BC7-6294-49FC-AE7E-95244583EAFB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4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D76323F4-59B3-4821-B6E6-B91199E88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7512"/>
          </a:xfrm>
        </p:spPr>
        <p:txBody>
          <a:bodyPr>
            <a:normAutofit fontScale="90000"/>
          </a:bodyPr>
          <a:lstStyle/>
          <a:p>
            <a:r>
              <a:rPr lang="nl-NL" altLang="nl-NL" sz="2400" dirty="0"/>
              <a:t>por/para</a:t>
            </a:r>
          </a:p>
        </p:txBody>
      </p:sp>
      <p:sp>
        <p:nvSpPr>
          <p:cNvPr id="3075" name="Tijdelijke aanduiding voor inhoud 2">
            <a:extLst>
              <a:ext uri="{FF2B5EF4-FFF2-40B4-BE49-F238E27FC236}">
                <a16:creationId xmlns:a16="http://schemas.microsoft.com/office/drawing/2014/main" id="{5F62FFAB-EAA4-40FB-A524-D8B3D6D02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765175"/>
            <a:ext cx="8964612" cy="536098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nl-NL" altLang="nl-NL" sz="2000" u="sng" dirty="0"/>
              <a:t>Para 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/>
              <a:t>Voor, om te, met een bepaald doel/een bepaalde bestemming/om ergens een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/>
              <a:t>periode te blijven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/>
              <a:t>Es </a:t>
            </a:r>
            <a:r>
              <a:rPr lang="nl-NL" altLang="nl-NL" sz="2000" dirty="0">
                <a:solidFill>
                  <a:srgbClr val="FF0000"/>
                </a:solidFill>
              </a:rPr>
              <a:t>para</a:t>
            </a:r>
            <a:r>
              <a:rPr lang="nl-NL" altLang="nl-NL" sz="2000" dirty="0"/>
              <a:t> ti			= Het is voor jou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/>
              <a:t>¿</a:t>
            </a:r>
            <a:r>
              <a:rPr lang="nl-NL" altLang="nl-NL" sz="2000" dirty="0">
                <a:solidFill>
                  <a:srgbClr val="FF0000"/>
                </a:solidFill>
              </a:rPr>
              <a:t>Para</a:t>
            </a:r>
            <a:r>
              <a:rPr lang="nl-NL" altLang="nl-NL" sz="2000" dirty="0"/>
              <a:t> qué?			= Waarvoor?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 err="1"/>
              <a:t>Voy</a:t>
            </a:r>
            <a:r>
              <a:rPr lang="nl-NL" altLang="nl-NL" sz="2000" dirty="0"/>
              <a:t> a Madrid </a:t>
            </a:r>
            <a:r>
              <a:rPr lang="nl-NL" altLang="nl-NL" sz="2000" dirty="0">
                <a:solidFill>
                  <a:srgbClr val="FF0000"/>
                </a:solidFill>
              </a:rPr>
              <a:t>para</a:t>
            </a:r>
            <a:r>
              <a:rPr lang="nl-NL" altLang="nl-NL" sz="2000" dirty="0"/>
              <a:t> tres </a:t>
            </a:r>
            <a:r>
              <a:rPr lang="nl-NL" altLang="nl-NL" sz="2000" dirty="0" err="1"/>
              <a:t>días</a:t>
            </a:r>
            <a:r>
              <a:rPr lang="nl-NL" altLang="nl-NL" sz="2000" dirty="0"/>
              <a:t> 	= Ik ga voor (gedurende) drie dagen naar Madrid </a:t>
            </a:r>
          </a:p>
          <a:p>
            <a:pPr>
              <a:buFont typeface="Arial" panose="020B0604020202020204" pitchFamily="34" charset="0"/>
              <a:buNone/>
            </a:pPr>
            <a:endParaRPr lang="nl-NL" altLang="nl-NL" sz="2000" u="sng" dirty="0"/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u="sng" dirty="0"/>
              <a:t>Por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/>
              <a:t>Door (reden), vanwege, wegens, ten gevolge van, ergens doorheen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/>
              <a:t>Lo </a:t>
            </a:r>
            <a:r>
              <a:rPr lang="nl-NL" altLang="nl-NL" sz="2000" dirty="0" err="1"/>
              <a:t>hago</a:t>
            </a:r>
            <a:r>
              <a:rPr lang="nl-NL" altLang="nl-NL" sz="2000" dirty="0"/>
              <a:t> </a:t>
            </a:r>
            <a:r>
              <a:rPr lang="nl-NL" altLang="nl-NL" sz="2000" dirty="0">
                <a:solidFill>
                  <a:srgbClr val="FF0000"/>
                </a:solidFill>
              </a:rPr>
              <a:t>por</a:t>
            </a:r>
            <a:r>
              <a:rPr lang="nl-NL" altLang="nl-NL" sz="2000" dirty="0"/>
              <a:t> ti		= Ik doe het om jou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/>
              <a:t>Es tarde </a:t>
            </a:r>
            <a:r>
              <a:rPr lang="nl-NL" altLang="nl-NL" sz="2000" dirty="0">
                <a:solidFill>
                  <a:srgbClr val="FF0000"/>
                </a:solidFill>
              </a:rPr>
              <a:t>por</a:t>
            </a:r>
            <a:r>
              <a:rPr lang="nl-NL" altLang="nl-NL" sz="2000" dirty="0"/>
              <a:t> el </a:t>
            </a:r>
            <a:r>
              <a:rPr lang="nl-NL" altLang="nl-NL" sz="2000" dirty="0" err="1"/>
              <a:t>atasco</a:t>
            </a:r>
            <a:r>
              <a:rPr lang="nl-NL" altLang="nl-NL" sz="2000" dirty="0"/>
              <a:t>	= Hij is laat vanwege de file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 err="1"/>
              <a:t>Gracias</a:t>
            </a:r>
            <a:r>
              <a:rPr lang="nl-NL" altLang="nl-NL" sz="2000" dirty="0"/>
              <a:t> </a:t>
            </a:r>
            <a:r>
              <a:rPr lang="nl-NL" altLang="nl-NL" sz="2000" dirty="0">
                <a:solidFill>
                  <a:srgbClr val="FF0000"/>
                </a:solidFill>
              </a:rPr>
              <a:t>por</a:t>
            </a:r>
            <a:r>
              <a:rPr lang="nl-NL" altLang="nl-NL" sz="2000" dirty="0"/>
              <a:t> las </a:t>
            </a:r>
            <a:r>
              <a:rPr lang="nl-NL" altLang="nl-NL" sz="2000" dirty="0" err="1"/>
              <a:t>flores</a:t>
            </a:r>
            <a:r>
              <a:rPr lang="nl-NL" altLang="nl-NL" sz="2000" dirty="0"/>
              <a:t>	= Bedankt voor (vanwege) de bloemen</a:t>
            </a:r>
          </a:p>
          <a:p>
            <a:pPr>
              <a:buFont typeface="Arial" panose="020B0604020202020204" pitchFamily="34" charset="0"/>
              <a:buNone/>
            </a:pPr>
            <a:r>
              <a:rPr lang="nl-NL" altLang="nl-NL" sz="2000" dirty="0" err="1"/>
              <a:t>Voy</a:t>
            </a:r>
            <a:r>
              <a:rPr lang="nl-NL" altLang="nl-NL" sz="2000" dirty="0"/>
              <a:t> </a:t>
            </a:r>
            <a:r>
              <a:rPr lang="nl-NL" altLang="nl-NL" sz="2000" dirty="0">
                <a:solidFill>
                  <a:srgbClr val="FF0000"/>
                </a:solidFill>
              </a:rPr>
              <a:t>por</a:t>
            </a:r>
            <a:r>
              <a:rPr lang="nl-NL" altLang="nl-NL" sz="2000" dirty="0"/>
              <a:t> el </a:t>
            </a:r>
            <a:r>
              <a:rPr lang="nl-NL" altLang="nl-NL" sz="2000" dirty="0" err="1"/>
              <a:t>parque</a:t>
            </a:r>
            <a:r>
              <a:rPr lang="nl-NL" altLang="nl-NL" sz="2000" dirty="0"/>
              <a:t>		= Ik ga door het park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94CD26-72BC-0E39-0A59-32A00451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porque</a:t>
            </a:r>
            <a:r>
              <a:rPr lang="nl-NL" dirty="0"/>
              <a:t> / ¿por qué?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F14B54-0EB2-76E4-2521-03962BACD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rgbClr val="FF0000"/>
                </a:solidFill>
              </a:rPr>
              <a:t>porque</a:t>
            </a:r>
            <a:r>
              <a:rPr lang="nl-NL" dirty="0"/>
              <a:t> = omdat</a:t>
            </a:r>
          </a:p>
          <a:p>
            <a:pPr marL="0" indent="0">
              <a:buNone/>
            </a:pPr>
            <a:r>
              <a:rPr lang="nl-NL" dirty="0" err="1"/>
              <a:t>Voy</a:t>
            </a:r>
            <a:r>
              <a:rPr lang="nl-NL" dirty="0"/>
              <a:t> a España </a:t>
            </a:r>
            <a:r>
              <a:rPr lang="nl-NL" dirty="0" err="1">
                <a:solidFill>
                  <a:srgbClr val="FF0000"/>
                </a:solidFill>
              </a:rPr>
              <a:t>porque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es </a:t>
            </a:r>
            <a:r>
              <a:rPr lang="nl-NL" dirty="0" err="1"/>
              <a:t>un</a:t>
            </a:r>
            <a:r>
              <a:rPr lang="nl-NL" dirty="0"/>
              <a:t> país </a:t>
            </a:r>
            <a:r>
              <a:rPr lang="nl-NL" dirty="0" err="1"/>
              <a:t>muy</a:t>
            </a:r>
            <a:r>
              <a:rPr lang="nl-NL" dirty="0"/>
              <a:t> </a:t>
            </a:r>
            <a:r>
              <a:rPr lang="nl-NL" dirty="0" err="1"/>
              <a:t>bonito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Ik ga naar Spanje </a:t>
            </a:r>
            <a:r>
              <a:rPr lang="nl-NL" dirty="0">
                <a:solidFill>
                  <a:srgbClr val="FF0000"/>
                </a:solidFill>
              </a:rPr>
              <a:t>omdat</a:t>
            </a:r>
            <a:r>
              <a:rPr lang="nl-NL" dirty="0"/>
              <a:t> het en erg mooi land is.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¿Por qué? = waarom (in een vraag)</a:t>
            </a:r>
          </a:p>
          <a:p>
            <a:pPr marL="0" indent="0">
              <a:buNone/>
            </a:pPr>
            <a:r>
              <a:rPr lang="nl-NL" dirty="0"/>
              <a:t>¿</a:t>
            </a:r>
            <a:r>
              <a:rPr lang="nl-NL" dirty="0">
                <a:solidFill>
                  <a:srgbClr val="FF0000"/>
                </a:solidFill>
              </a:rPr>
              <a:t>Por qué </a:t>
            </a:r>
            <a:r>
              <a:rPr lang="nl-NL" dirty="0"/>
              <a:t>no </a:t>
            </a:r>
            <a:r>
              <a:rPr lang="nl-NL" dirty="0" err="1"/>
              <a:t>hablas</a:t>
            </a:r>
            <a:r>
              <a:rPr lang="nl-NL" dirty="0"/>
              <a:t> con Mario?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Waarom</a:t>
            </a:r>
            <a:r>
              <a:rPr lang="nl-NL" dirty="0"/>
              <a:t> spreek je niet met Mario?</a:t>
            </a:r>
          </a:p>
        </p:txBody>
      </p:sp>
    </p:spTree>
    <p:extLst>
      <p:ext uri="{BB962C8B-B14F-4D97-AF65-F5344CB8AC3E}">
        <p14:creationId xmlns:p14="http://schemas.microsoft.com/office/powerpoint/2010/main" val="337066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por/para</vt:lpstr>
      <vt:lpstr>porque / ¿por qué?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 en estar (zie ook p.51)</dc:title>
  <dc:creator>Anita Brus</dc:creator>
  <cp:lastModifiedBy>Anita Brus</cp:lastModifiedBy>
  <cp:revision>3</cp:revision>
  <dcterms:created xsi:type="dcterms:W3CDTF">2023-11-30T14:27:59Z</dcterms:created>
  <dcterms:modified xsi:type="dcterms:W3CDTF">2024-03-28T14:23:11Z</dcterms:modified>
</cp:coreProperties>
</file>