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4" r:id="rId2"/>
    <p:sldId id="415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77FFAF-4CEB-D490-58FA-989983BEE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96DAFC-6FA0-1AF4-4BA1-3F3CD1D59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CB62F9-7989-3B74-1E6F-2854987E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FAE27F-0E4F-90D7-52F7-B5B0F12CC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B1DDE8-2E90-F09E-B2BF-154FBE32D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4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6D7DF-843F-6321-953C-E3B0FD19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694129D-9411-12F7-D53F-C91B60CC1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10064B-1105-B33A-9800-83835185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8C4710-2AE9-10EB-E2A5-AD783532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BDD91B-259A-9E97-2DB1-2FC53303D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74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597C2F-673F-796D-267B-674F4453D1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45B5EC-5385-4286-7B26-625B01377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693873-2B07-ABB6-E76C-47CF8E14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7791B8-9CED-C656-4C74-CFD9844B0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23731E-7640-AEAE-09DD-91EDEBD46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102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469ABF-B0FF-4B61-4601-3B7B8FB5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D20F76-4EEE-63E7-BD2D-F54F0BEF6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90F692-A63E-B56A-2480-766B9A00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E92531-C780-E356-31CD-11DB700CF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0495C4-C7C3-073D-1E35-67567060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98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A4349-20AA-BB20-441B-A955BACA9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B903B3-357B-F1CF-C732-49E196F63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C87866-13E0-C590-1854-B737BEE1F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7E3317-85B3-FD27-BC83-9F49CF4D0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DBF9A4-623B-CD92-7055-E54D403D9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65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751D5-4E2F-15D8-EF5B-65B5743F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0E5108-7D55-20F0-30D6-DC865D58E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E88AF8-3434-5384-B81E-0BBA5ECA8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E2D495-FBA9-AA58-C49E-0CBCA8AD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0FCB6A-375D-19F9-9EBE-D7311D0E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871C05-9F0C-4D8F-42D0-DEA17634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97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10929-D5D8-110B-0067-14940277B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E84BB5-5C25-35B0-DC3A-97EF1A8E6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E7EB86-C1C8-F664-7D43-B948A996A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C695AE-187E-1C14-3F91-414C2CBE4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15C9F8-0F69-F49F-5EAB-66855B0EE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A9C92EF-F3CF-DCAC-8315-B495F07A9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3ACFC73-1B4A-FF77-CAB0-6533D509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60C108-8611-712A-C7BA-1B6715303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967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C5AA2-FE07-BB8B-94A8-C1AB34EF8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29CB4D-7C65-0F9F-34D1-DCEAE3CBD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05911C-E887-8F15-E262-E6745925E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D852C5-87D3-A10C-F593-E0EC1A450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2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D14814E-D05C-1B02-3B36-BC41B6A04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5DF3454-20B7-B8DA-8515-27ACF191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E6DF09-EEB3-A968-A462-D5E16F121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8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F01C9-D306-478F-E69A-5CFFAB95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B39421-74D3-D7E5-6CB9-07E619C1F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54526D-673C-A479-FADC-0EF5F7FAB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33D19A-FC94-6B83-0FD7-18802023A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3EDC3F-CC6B-B7A4-7012-5775F5EBA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0B017B-11EB-8C5E-704D-12C7F1F02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34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03153-E311-E86D-43E0-3B6B32E2D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959A4D0-164E-EB95-299F-090D29B4AB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2C1277-1909-95C8-0FF2-5415EEBD6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A44955-EDE3-34DC-F609-AD26BCCC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7D8A85-EF05-EC09-B557-76B951BDB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CD0D36-539A-315A-87EF-2E885984C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14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EB2BE6-E15D-3B57-0E57-5E28EA1B0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AE8969-48AC-C652-F6ED-9921E75C1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E837CB-2AB1-629D-15EF-01B760569A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1B468-C408-4FD0-B8BE-E24EB888FF9E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B4EBE0-1AE8-5386-734B-5F3CEC67A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D72CC4-73E1-F67D-737B-6945C0EC4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B0086-4F29-47D8-9BE8-8CBCA8F214C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13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EAD8C-F653-4A57-B9AD-84FC7F910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1881"/>
          </a:xfrm>
        </p:spPr>
        <p:txBody>
          <a:bodyPr/>
          <a:lstStyle/>
          <a:p>
            <a:r>
              <a:rPr lang="en-US" sz="2000" dirty="0" err="1">
                <a:cs typeface="Calibri"/>
              </a:rPr>
              <a:t>Mannelijk</a:t>
            </a:r>
            <a:r>
              <a:rPr lang="en-US" sz="2000" dirty="0">
                <a:cs typeface="Calibri"/>
              </a:rPr>
              <a:t>/</a:t>
            </a:r>
            <a:r>
              <a:rPr lang="en-US" sz="2000" dirty="0" err="1">
                <a:cs typeface="Calibri"/>
              </a:rPr>
              <a:t>vrouwelijk</a:t>
            </a:r>
            <a:r>
              <a:rPr lang="en-US" sz="2000" dirty="0">
                <a:cs typeface="Calibri"/>
              </a:rPr>
              <a:t>; </a:t>
            </a:r>
            <a:r>
              <a:rPr lang="en-US" sz="2000" dirty="0" err="1">
                <a:cs typeface="Calibri"/>
              </a:rPr>
              <a:t>bepaalde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lidwoorden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97BDB-939E-48C1-8CB7-8937674B3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94228"/>
            <a:ext cx="8229600" cy="483193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  <a:cs typeface="Calibri"/>
              </a:rPr>
              <a:t>El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cuadern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o</a:t>
            </a:r>
            <a:r>
              <a:rPr lang="en-US" dirty="0">
                <a:solidFill>
                  <a:srgbClr val="FF0000"/>
                </a:solidFill>
                <a:cs typeface="Calibri"/>
              </a:rPr>
              <a:t> </a:t>
            </a:r>
            <a:r>
              <a:rPr lang="en-US" dirty="0">
                <a:cs typeface="Calibri"/>
              </a:rPr>
              <a:t>                  </a:t>
            </a:r>
            <a:r>
              <a:rPr lang="en-US" dirty="0">
                <a:solidFill>
                  <a:srgbClr val="FF0000"/>
                </a:solidFill>
                <a:cs typeface="Calibri"/>
              </a:rPr>
              <a:t>Los </a:t>
            </a:r>
            <a:r>
              <a:rPr lang="en-US" dirty="0" err="1">
                <a:cs typeface="Calibri"/>
              </a:rPr>
              <a:t>cuadern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os</a:t>
            </a:r>
            <a:endParaRPr lang="en-US" dirty="0">
              <a:solidFill>
                <a:srgbClr val="FF0000"/>
              </a:solidFill>
              <a:cs typeface="Calibri"/>
            </a:endParaRPr>
          </a:p>
          <a:p>
            <a:r>
              <a:rPr lang="en-US" dirty="0">
                <a:cs typeface="Calibri"/>
              </a:rPr>
              <a:t>El </a:t>
            </a:r>
            <a:r>
              <a:rPr lang="en-US" dirty="0" err="1">
                <a:cs typeface="Calibri"/>
              </a:rPr>
              <a:t>estudiante</a:t>
            </a:r>
            <a:r>
              <a:rPr lang="en-US" dirty="0">
                <a:cs typeface="Calibri"/>
              </a:rPr>
              <a:t>                 Los </a:t>
            </a:r>
            <a:r>
              <a:rPr lang="en-US" dirty="0" err="1">
                <a:cs typeface="Calibri"/>
              </a:rPr>
              <a:t>estudiantes</a:t>
            </a:r>
            <a:endParaRPr lang="en-US" dirty="0">
              <a:cs typeface="Calibri"/>
            </a:endParaRPr>
          </a:p>
          <a:p>
            <a:r>
              <a:rPr lang="en-US" dirty="0">
                <a:solidFill>
                  <a:srgbClr val="FF0000"/>
                </a:solidFill>
                <a:cs typeface="Calibri"/>
              </a:rPr>
              <a:t>La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estudiante</a:t>
            </a:r>
            <a:r>
              <a:rPr lang="en-US" dirty="0">
                <a:cs typeface="Calibri"/>
              </a:rPr>
              <a:t>              </a:t>
            </a:r>
            <a:r>
              <a:rPr lang="en-US" dirty="0">
                <a:solidFill>
                  <a:srgbClr val="FF0000"/>
                </a:solidFill>
                <a:cs typeface="Calibri"/>
              </a:rPr>
              <a:t>  Las </a:t>
            </a:r>
            <a:r>
              <a:rPr lang="en-US" dirty="0" err="1">
                <a:cs typeface="Calibri"/>
              </a:rPr>
              <a:t>estudiantes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El </a:t>
            </a:r>
            <a:r>
              <a:rPr lang="en-US" dirty="0" err="1">
                <a:cs typeface="Calibri"/>
              </a:rPr>
              <a:t>profesor</a:t>
            </a:r>
            <a:r>
              <a:rPr lang="en-US" dirty="0">
                <a:cs typeface="Calibri"/>
              </a:rPr>
              <a:t>                     Los </a:t>
            </a:r>
            <a:r>
              <a:rPr lang="en-US" dirty="0" err="1">
                <a:cs typeface="Calibri"/>
              </a:rPr>
              <a:t>profesor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es</a:t>
            </a:r>
            <a:endParaRPr lang="en-US" dirty="0">
              <a:solidFill>
                <a:srgbClr val="FF0000"/>
              </a:solidFill>
              <a:cs typeface="Calibri"/>
            </a:endParaRPr>
          </a:p>
          <a:p>
            <a:r>
              <a:rPr lang="en-US" dirty="0">
                <a:cs typeface="Calibri"/>
              </a:rPr>
              <a:t>La </a:t>
            </a:r>
            <a:r>
              <a:rPr lang="en-US" dirty="0" err="1">
                <a:cs typeface="Calibri"/>
              </a:rPr>
              <a:t>profesor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a</a:t>
            </a:r>
            <a:r>
              <a:rPr lang="en-US" dirty="0">
                <a:cs typeface="Calibri"/>
              </a:rPr>
              <a:t>                  Las </a:t>
            </a:r>
            <a:r>
              <a:rPr lang="en-US" dirty="0" err="1">
                <a:cs typeface="Calibri"/>
              </a:rPr>
              <a:t>profesor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as</a:t>
            </a:r>
            <a:endParaRPr lang="en-US" dirty="0">
              <a:solidFill>
                <a:srgbClr val="FF0000"/>
              </a:solidFill>
              <a:cs typeface="Calibri"/>
            </a:endParaRP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cs typeface="Calibri"/>
              </a:rPr>
              <a:t>Meervoud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woord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eindigend</a:t>
            </a:r>
            <a:r>
              <a:rPr lang="en-US" dirty="0">
                <a:cs typeface="Calibri"/>
              </a:rPr>
              <a:t> op </a:t>
            </a:r>
            <a:r>
              <a:rPr lang="en-US" dirty="0" err="1">
                <a:cs typeface="Calibri"/>
              </a:rPr>
              <a:t>klinker</a:t>
            </a:r>
            <a:r>
              <a:rPr lang="en-US" dirty="0">
                <a:cs typeface="Calibri"/>
              </a:rPr>
              <a:t> + s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La </a:t>
            </a:r>
            <a:r>
              <a:rPr lang="en-US" dirty="0" err="1">
                <a:cs typeface="Calibri"/>
              </a:rPr>
              <a:t>profesora</a:t>
            </a:r>
            <a:r>
              <a:rPr lang="en-US" dirty="0">
                <a:cs typeface="Calibri"/>
              </a:rPr>
              <a:t> – las </a:t>
            </a:r>
            <a:r>
              <a:rPr lang="en-US" dirty="0" err="1">
                <a:cs typeface="Calibri"/>
              </a:rPr>
              <a:t>profesoras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ea typeface="+mn-lt"/>
                <a:cs typeface="+mn-lt"/>
              </a:rPr>
              <a:t>Meervoud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woord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eindigend</a:t>
            </a:r>
            <a:r>
              <a:rPr lang="en-US" dirty="0">
                <a:ea typeface="+mn-lt"/>
                <a:cs typeface="+mn-lt"/>
              </a:rPr>
              <a:t> op </a:t>
            </a:r>
            <a:r>
              <a:rPr lang="en-US" dirty="0" err="1">
                <a:ea typeface="+mn-lt"/>
                <a:cs typeface="+mn-lt"/>
              </a:rPr>
              <a:t>medeklinker</a:t>
            </a:r>
            <a:r>
              <a:rPr lang="en-US" dirty="0">
                <a:ea typeface="+mn-lt"/>
                <a:cs typeface="+mn-lt"/>
              </a:rPr>
              <a:t> + es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El </a:t>
            </a:r>
            <a:r>
              <a:rPr lang="en-US" dirty="0" err="1">
                <a:cs typeface="Calibri"/>
              </a:rPr>
              <a:t>profesor</a:t>
            </a:r>
            <a:r>
              <a:rPr lang="en-US" dirty="0">
                <a:cs typeface="Calibri"/>
              </a:rPr>
              <a:t> – </a:t>
            </a:r>
            <a:r>
              <a:rPr lang="en-US" dirty="0" err="1">
                <a:cs typeface="Calibri"/>
              </a:rPr>
              <a:t>los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profesores</a:t>
            </a:r>
            <a:endParaRPr lang="en-US" dirty="0">
              <a:solidFill>
                <a:srgbClr val="FF0000"/>
              </a:solidFill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599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8E9FE-7765-F154-46FB-E4A1DAB0C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cs typeface="Calibri"/>
              </a:rPr>
              <a:t>Mannelijk</a:t>
            </a:r>
            <a:r>
              <a:rPr lang="en-US" sz="2400" dirty="0">
                <a:cs typeface="Calibri"/>
              </a:rPr>
              <a:t>/</a:t>
            </a:r>
            <a:r>
              <a:rPr lang="en-US" sz="2400" dirty="0" err="1">
                <a:cs typeface="Calibri"/>
              </a:rPr>
              <a:t>vrouwelijk</a:t>
            </a:r>
            <a:r>
              <a:rPr lang="en-US" sz="2400" dirty="0">
                <a:cs typeface="Calibri"/>
              </a:rPr>
              <a:t>; </a:t>
            </a:r>
            <a:r>
              <a:rPr lang="en-US" sz="2400" dirty="0" err="1">
                <a:cs typeface="Calibri"/>
              </a:rPr>
              <a:t>bepaalde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lidwoorden</a:t>
            </a:r>
            <a:endParaRPr lang="nl-NL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6E1E47-2449-4703-EBEC-7F9C8E673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cs typeface="Calibri"/>
              </a:rPr>
              <a:t>un </a:t>
            </a:r>
            <a:r>
              <a:rPr lang="en-US" dirty="0" err="1">
                <a:cs typeface="Calibri"/>
              </a:rPr>
              <a:t>cuaderno</a:t>
            </a:r>
            <a:r>
              <a:rPr lang="en-US" dirty="0">
                <a:cs typeface="Calibri"/>
              </a:rPr>
              <a:t> (</a:t>
            </a:r>
            <a:r>
              <a:rPr lang="en-US" dirty="0" err="1">
                <a:cs typeface="Calibri"/>
              </a:rPr>
              <a:t>een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schrift</a:t>
            </a:r>
            <a:r>
              <a:rPr lang="en-US" dirty="0">
                <a:cs typeface="Calibri"/>
              </a:rPr>
              <a:t>)               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unos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dirty="0" err="1">
                <a:cs typeface="Calibri"/>
              </a:rPr>
              <a:t>cuadernos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enkele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schriften</a:t>
            </a:r>
            <a:r>
              <a:rPr lang="en-US" dirty="0">
                <a:cs typeface="Calibri"/>
              </a:rPr>
              <a:t>)</a:t>
            </a:r>
          </a:p>
          <a:p>
            <a:r>
              <a:rPr lang="en-US" dirty="0" err="1">
                <a:solidFill>
                  <a:srgbClr val="FF0000"/>
                </a:solidFill>
                <a:cs typeface="Calibri"/>
              </a:rPr>
              <a:t>una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profesora</a:t>
            </a:r>
            <a:r>
              <a:rPr lang="en-US" dirty="0">
                <a:cs typeface="Calibri"/>
              </a:rPr>
              <a:t> (</a:t>
            </a:r>
            <a:r>
              <a:rPr lang="en-US" dirty="0" err="1">
                <a:cs typeface="Calibri"/>
              </a:rPr>
              <a:t>een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lerares</a:t>
            </a:r>
            <a:r>
              <a:rPr lang="en-US" dirty="0">
                <a:cs typeface="Calibri"/>
              </a:rPr>
              <a:t>)            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unas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profesoras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enkele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leraressen</a:t>
            </a:r>
            <a:r>
              <a:rPr lang="en-US">
                <a:cs typeface="Calibri"/>
              </a:rPr>
              <a:t>)</a:t>
            </a:r>
            <a:endParaRPr lang="en-US" dirty="0">
              <a:cs typeface="Calibri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9224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80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Mannelijk/vrouwelijk; bepaalde lidwoorden</vt:lpstr>
      <vt:lpstr>Mannelijk/vrouwelijk; bepaalde lidwoorden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Mannelijk/vrouwelijk; lidwoorden</dc:title>
  <dc:creator>Anita Brus</dc:creator>
  <cp:lastModifiedBy>Anita Brus</cp:lastModifiedBy>
  <cp:revision>2</cp:revision>
  <dcterms:created xsi:type="dcterms:W3CDTF">2024-03-25T15:57:04Z</dcterms:created>
  <dcterms:modified xsi:type="dcterms:W3CDTF">2024-03-28T12:33:00Z</dcterms:modified>
</cp:coreProperties>
</file>