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570" r:id="rId2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78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82E7706-11F4-BE75-66A9-64B28B3A163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nl-N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B63B656-3740-4AAC-B76C-FD1C12B6924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nl-N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BAEA597-1C09-D7DA-D6A6-3AE300D910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4AB53-9226-44B1-A775-EB6D71E87D62}" type="datetimeFigureOut">
              <a:rPr lang="nl-NL" smtClean="0"/>
              <a:t>28-3-2024</a:t>
            </a:fld>
            <a:endParaRPr lang="nl-N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C386AAF-6CD5-EC9B-7D4F-24EF9ABF8D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E24950D-B03C-C48C-5B01-084A421C34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A6BC7-6294-49FC-AE7E-95244583EAFB}" type="slidenum">
              <a:rPr lang="nl-NL" smtClean="0"/>
              <a:t>‹Nº›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509035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3BBD9C0-5349-BEEF-B411-5CD709DB41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nl-N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4F0CA168-7D0C-93C5-A348-F705E333A4D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nl-N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8E666A8-C56B-A4D2-EFEF-C0A97C3593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4AB53-9226-44B1-A775-EB6D71E87D62}" type="datetimeFigureOut">
              <a:rPr lang="nl-NL" smtClean="0"/>
              <a:t>28-3-2024</a:t>
            </a:fld>
            <a:endParaRPr lang="nl-N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C93B95E-B5CB-996E-F762-A161757F4C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9A57368-9B52-DE90-696F-EB269690A6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A6BC7-6294-49FC-AE7E-95244583EAFB}" type="slidenum">
              <a:rPr lang="nl-NL" smtClean="0"/>
              <a:t>‹Nº›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53366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E2CF636B-2A9E-0B08-4AF2-3D219EC91D5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nl-N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F0019449-E3A9-69AB-FCDE-8598A577FD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nl-N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8502C16-D4DB-D2FA-1186-D937CC11F5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4AB53-9226-44B1-A775-EB6D71E87D62}" type="datetimeFigureOut">
              <a:rPr lang="nl-NL" smtClean="0"/>
              <a:t>28-3-2024</a:t>
            </a:fld>
            <a:endParaRPr lang="nl-N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2E033D1-2F6E-C161-F773-62BE8F997E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E319262-2F6E-999E-2B70-3848F01E33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A6BC7-6294-49FC-AE7E-95244583EAFB}" type="slidenum">
              <a:rPr lang="nl-NL" smtClean="0"/>
              <a:t>‹Nº›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104006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294F73B-1824-DCDD-725F-BFF1F115FE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nl-N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2435933-4478-2237-27D2-426E7CCCCD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nl-N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BEB0258-481C-E5F0-C86F-A90F1BDF0B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4AB53-9226-44B1-A775-EB6D71E87D62}" type="datetimeFigureOut">
              <a:rPr lang="nl-NL" smtClean="0"/>
              <a:t>28-3-2024</a:t>
            </a:fld>
            <a:endParaRPr lang="nl-N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E21EB5F-1A34-20F9-014E-82FA105991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276BD28-38C3-9B98-1443-787C89C514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A6BC7-6294-49FC-AE7E-95244583EAFB}" type="slidenum">
              <a:rPr lang="nl-NL" smtClean="0"/>
              <a:t>‹Nº›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386648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A8B78CA-92A8-60B3-B5BF-11F5A8F2FB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nl-N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FFEC55A-A25F-3FE2-37DE-007A317F47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163EFB6-DDE3-EAA3-B342-8D64B67F24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4AB53-9226-44B1-A775-EB6D71E87D62}" type="datetimeFigureOut">
              <a:rPr lang="nl-NL" smtClean="0"/>
              <a:t>28-3-2024</a:t>
            </a:fld>
            <a:endParaRPr lang="nl-N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01C2ED5-8804-4614-4FC9-335DADA96F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C441363-9007-AC4D-3BA7-3CB6579C63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A6BC7-6294-49FC-AE7E-95244583EAFB}" type="slidenum">
              <a:rPr lang="nl-NL" smtClean="0"/>
              <a:t>‹Nº›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778165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69C4518-A2CD-53F2-4514-F60BF9A08B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nl-N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3E43283-75F7-1EBC-D3EC-B8D71776B47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nl-N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ECDE0CEC-54F0-0873-D9AE-45688DFC52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nl-N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F3B39D0-39B8-17AD-E3C3-446B79B3E0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4AB53-9226-44B1-A775-EB6D71E87D62}" type="datetimeFigureOut">
              <a:rPr lang="nl-NL" smtClean="0"/>
              <a:t>28-3-2024</a:t>
            </a:fld>
            <a:endParaRPr lang="nl-N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78AB075-A8D4-97E7-9648-3D336C96FC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A1145C0-0067-4DEC-809F-6F21B89470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A6BC7-6294-49FC-AE7E-95244583EAFB}" type="slidenum">
              <a:rPr lang="nl-NL" smtClean="0"/>
              <a:t>‹Nº›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41067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0A4EAC8-9A7E-B08E-1730-2A53491557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nl-N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76ED71E-0F6D-3CBF-7A1B-D3EC5D0A68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3030653-F8F4-4DB3-0631-B813989157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nl-N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AC5E4CE-0C71-C06E-EE07-7F1EE97A13D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EA7F0AD8-FA67-C655-7E45-756847B64A4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nl-N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8067FFB4-DCF6-8D0B-D86D-698BB8427C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4AB53-9226-44B1-A775-EB6D71E87D62}" type="datetimeFigureOut">
              <a:rPr lang="nl-NL" smtClean="0"/>
              <a:t>28-3-2024</a:t>
            </a:fld>
            <a:endParaRPr lang="nl-N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9B4B1FEA-F190-44CA-1472-85D0906B14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A0BC6CDB-5E86-50CE-6E25-FA1270CC83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A6BC7-6294-49FC-AE7E-95244583EAFB}" type="slidenum">
              <a:rPr lang="nl-NL" smtClean="0"/>
              <a:t>‹Nº›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753931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52EBB5C-D661-6EC2-CF68-89BEB08518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nl-N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5B732A4E-A315-3474-9F77-DA3CCCF084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4AB53-9226-44B1-A775-EB6D71E87D62}" type="datetimeFigureOut">
              <a:rPr lang="nl-NL" smtClean="0"/>
              <a:t>28-3-2024</a:t>
            </a:fld>
            <a:endParaRPr lang="nl-N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2FA0F917-8774-BD2C-D6BF-D0C87D9159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780B41F0-35E7-968D-7D9A-6D4A18EC2F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A6BC7-6294-49FC-AE7E-95244583EAFB}" type="slidenum">
              <a:rPr lang="nl-NL" smtClean="0"/>
              <a:t>‹Nº›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859473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FC12EB30-927E-8397-835A-6D7DA0749E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4AB53-9226-44B1-A775-EB6D71E87D62}" type="datetimeFigureOut">
              <a:rPr lang="nl-NL" smtClean="0"/>
              <a:t>28-3-2024</a:t>
            </a:fld>
            <a:endParaRPr lang="nl-N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491E6C88-03AF-6BA0-CFD1-C14B29458B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D158ED0D-C2D0-4AE9-8C5F-C60C0497D5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A6BC7-6294-49FC-AE7E-95244583EAFB}" type="slidenum">
              <a:rPr lang="nl-NL" smtClean="0"/>
              <a:t>‹Nº›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409839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CB168F7-2BDF-A661-8625-566CA6DE24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nl-N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DE5BE3D-3F56-97B0-13FA-7A8C33D8FD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nl-N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2F44055F-EA5A-4814-E720-B26F3938A8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5F74678-2D52-6909-CC9D-CC199CD96E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4AB53-9226-44B1-A775-EB6D71E87D62}" type="datetimeFigureOut">
              <a:rPr lang="nl-NL" smtClean="0"/>
              <a:t>28-3-2024</a:t>
            </a:fld>
            <a:endParaRPr lang="nl-N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846FEBF-4289-72D0-4E92-EEDC1B63ED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2EE261E-0D42-39FA-237B-AEEB5DEE70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A6BC7-6294-49FC-AE7E-95244583EAFB}" type="slidenum">
              <a:rPr lang="nl-NL" smtClean="0"/>
              <a:t>‹Nº›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628710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1D88EFC-F892-1C83-75F0-2B889B3D52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nl-N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30FB273A-5BC3-84D7-7953-02216282358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5B5917BA-87D9-27F6-C0E1-4F22FF94BF8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D381E11-FA37-7927-B682-D6B3367746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4AB53-9226-44B1-A775-EB6D71E87D62}" type="datetimeFigureOut">
              <a:rPr lang="nl-NL" smtClean="0"/>
              <a:t>28-3-2024</a:t>
            </a:fld>
            <a:endParaRPr lang="nl-N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90C7971-D209-C229-B13D-3FED3DFE59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DCC47E1-834F-6E9C-AE96-E230D7021E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A6BC7-6294-49FC-AE7E-95244583EAFB}" type="slidenum">
              <a:rPr lang="nl-NL" smtClean="0"/>
              <a:t>‹Nº›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98399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0AC7B931-D1B1-209F-5062-992179C35C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nl-N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70C9016-7E89-622B-E667-D6B11F4879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nl-N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13BC547-4C1E-B56C-BE32-B0647450EDC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A4AB53-9226-44B1-A775-EB6D71E87D62}" type="datetimeFigureOut">
              <a:rPr lang="nl-NL" smtClean="0"/>
              <a:t>28-3-2024</a:t>
            </a:fld>
            <a:endParaRPr lang="nl-N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B448EAC-B9B6-6B8C-C991-E5F12C014F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3C4F243-A546-3078-AD5D-8384E40C37E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8A6BC7-6294-49FC-AE7E-95244583EAFB}" type="slidenum">
              <a:rPr lang="nl-NL" smtClean="0"/>
              <a:t>‹Nº›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774822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232463F-ADCB-95E8-B6E0-1D4FB40787D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el 1">
            <a:extLst>
              <a:ext uri="{FF2B5EF4-FFF2-40B4-BE49-F238E27FC236}">
                <a16:creationId xmlns:a16="http://schemas.microsoft.com/office/drawing/2014/main" id="{AE56CD78-3B49-77F4-0B0D-6B6EAD10FD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nl-NL" sz="2000" dirty="0" err="1"/>
              <a:t>Indefinido</a:t>
            </a:r>
            <a:r>
              <a:rPr lang="nl-NL" sz="2000" dirty="0"/>
              <a:t> regelmatige werkwoorden</a:t>
            </a:r>
          </a:p>
        </p:txBody>
      </p:sp>
      <p:sp>
        <p:nvSpPr>
          <p:cNvPr id="28675" name="Tijdelijke aanduiding voor inhoud 2">
            <a:extLst>
              <a:ext uri="{FF2B5EF4-FFF2-40B4-BE49-F238E27FC236}">
                <a16:creationId xmlns:a16="http://schemas.microsoft.com/office/drawing/2014/main" id="{B0BB70B2-99CF-6A89-F614-34EF785233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nl-NL" altLang="nl-NL" dirty="0" err="1"/>
              <a:t>hablar</a:t>
            </a:r>
            <a:r>
              <a:rPr lang="nl-NL" altLang="nl-NL" dirty="0"/>
              <a:t>		</a:t>
            </a:r>
            <a:r>
              <a:rPr lang="nl-NL" altLang="nl-NL" dirty="0" err="1"/>
              <a:t>comer</a:t>
            </a:r>
            <a:r>
              <a:rPr lang="nl-NL" altLang="nl-NL" dirty="0"/>
              <a:t>		</a:t>
            </a:r>
            <a:r>
              <a:rPr lang="nl-NL" altLang="nl-NL" dirty="0" err="1"/>
              <a:t>vivir</a:t>
            </a:r>
            <a:r>
              <a:rPr lang="nl-NL" altLang="nl-NL" dirty="0"/>
              <a:t>			</a:t>
            </a:r>
          </a:p>
          <a:p>
            <a:pPr eaLnBrk="1" hangingPunct="1"/>
            <a:r>
              <a:rPr lang="nl-NL" altLang="nl-NL" dirty="0" err="1"/>
              <a:t>habl</a:t>
            </a:r>
            <a:r>
              <a:rPr lang="nl-NL" altLang="nl-NL" dirty="0" err="1">
                <a:solidFill>
                  <a:srgbClr val="FF0000"/>
                </a:solidFill>
              </a:rPr>
              <a:t>é</a:t>
            </a:r>
            <a:r>
              <a:rPr lang="nl-NL" altLang="nl-NL" dirty="0"/>
              <a:t>		</a:t>
            </a:r>
            <a:r>
              <a:rPr lang="nl-NL" altLang="nl-NL" dirty="0" err="1"/>
              <a:t>com</a:t>
            </a:r>
            <a:r>
              <a:rPr lang="nl-NL" altLang="nl-NL" dirty="0" err="1">
                <a:solidFill>
                  <a:srgbClr val="FF0000"/>
                </a:solidFill>
              </a:rPr>
              <a:t>í</a:t>
            </a:r>
            <a:r>
              <a:rPr lang="nl-NL" altLang="nl-NL" dirty="0">
                <a:solidFill>
                  <a:srgbClr val="FF0000"/>
                </a:solidFill>
              </a:rPr>
              <a:t>	</a:t>
            </a:r>
            <a:r>
              <a:rPr lang="nl-NL" altLang="nl-NL" dirty="0"/>
              <a:t>		</a:t>
            </a:r>
            <a:r>
              <a:rPr lang="nl-NL" altLang="nl-NL" dirty="0" err="1"/>
              <a:t>viv</a:t>
            </a:r>
            <a:r>
              <a:rPr lang="nl-NL" altLang="nl-NL" dirty="0" err="1">
                <a:solidFill>
                  <a:srgbClr val="FF0000"/>
                </a:solidFill>
              </a:rPr>
              <a:t>í</a:t>
            </a:r>
            <a:endParaRPr lang="nl-NL" altLang="nl-NL" dirty="0">
              <a:solidFill>
                <a:srgbClr val="FF0000"/>
              </a:solidFill>
            </a:endParaRPr>
          </a:p>
          <a:p>
            <a:pPr eaLnBrk="1" hangingPunct="1"/>
            <a:r>
              <a:rPr lang="nl-NL" altLang="nl-NL" dirty="0" err="1"/>
              <a:t>habl</a:t>
            </a:r>
            <a:r>
              <a:rPr lang="nl-NL" altLang="nl-NL" dirty="0" err="1">
                <a:solidFill>
                  <a:srgbClr val="FF0000"/>
                </a:solidFill>
              </a:rPr>
              <a:t>aste</a:t>
            </a:r>
            <a:r>
              <a:rPr lang="nl-NL" altLang="nl-NL" dirty="0">
                <a:solidFill>
                  <a:srgbClr val="FF0000"/>
                </a:solidFill>
              </a:rPr>
              <a:t>	</a:t>
            </a:r>
            <a:r>
              <a:rPr lang="nl-NL" altLang="nl-NL" dirty="0"/>
              <a:t>	</a:t>
            </a:r>
            <a:r>
              <a:rPr lang="nl-NL" altLang="nl-NL" dirty="0" err="1"/>
              <a:t>com</a:t>
            </a:r>
            <a:r>
              <a:rPr lang="nl-NL" altLang="nl-NL" dirty="0" err="1">
                <a:solidFill>
                  <a:srgbClr val="FF0000"/>
                </a:solidFill>
              </a:rPr>
              <a:t>iste</a:t>
            </a:r>
            <a:r>
              <a:rPr lang="nl-NL" altLang="nl-NL" dirty="0"/>
              <a:t>		</a:t>
            </a:r>
            <a:r>
              <a:rPr lang="nl-NL" altLang="nl-NL" dirty="0" err="1"/>
              <a:t>viv</a:t>
            </a:r>
            <a:r>
              <a:rPr lang="nl-NL" altLang="nl-NL" dirty="0" err="1">
                <a:solidFill>
                  <a:srgbClr val="FF0000"/>
                </a:solidFill>
              </a:rPr>
              <a:t>iste</a:t>
            </a:r>
            <a:endParaRPr lang="nl-NL" altLang="nl-NL" dirty="0">
              <a:solidFill>
                <a:srgbClr val="FF0000"/>
              </a:solidFill>
            </a:endParaRPr>
          </a:p>
          <a:p>
            <a:pPr eaLnBrk="1" hangingPunct="1"/>
            <a:r>
              <a:rPr lang="nl-NL" altLang="nl-NL" dirty="0" err="1"/>
              <a:t>habl</a:t>
            </a:r>
            <a:r>
              <a:rPr lang="nl-NL" altLang="nl-NL" dirty="0" err="1">
                <a:solidFill>
                  <a:srgbClr val="FF0000"/>
                </a:solidFill>
              </a:rPr>
              <a:t>ó</a:t>
            </a:r>
            <a:r>
              <a:rPr lang="nl-NL" altLang="nl-NL" dirty="0"/>
              <a:t>		</a:t>
            </a:r>
            <a:r>
              <a:rPr lang="nl-NL" altLang="nl-NL" dirty="0" err="1"/>
              <a:t>com</a:t>
            </a:r>
            <a:r>
              <a:rPr lang="nl-NL" altLang="nl-NL" dirty="0" err="1">
                <a:solidFill>
                  <a:srgbClr val="FF0000"/>
                </a:solidFill>
              </a:rPr>
              <a:t>ió</a:t>
            </a:r>
            <a:r>
              <a:rPr lang="nl-NL" altLang="nl-NL" dirty="0"/>
              <a:t>	</a:t>
            </a:r>
            <a:r>
              <a:rPr lang="nl-NL" altLang="nl-NL"/>
              <a:t>		viv</a:t>
            </a:r>
            <a:r>
              <a:rPr lang="nl-NL" altLang="nl-NL">
                <a:solidFill>
                  <a:srgbClr val="FF0000"/>
                </a:solidFill>
              </a:rPr>
              <a:t>ió</a:t>
            </a:r>
            <a:endParaRPr lang="nl-NL" altLang="nl-NL" dirty="0">
              <a:solidFill>
                <a:srgbClr val="FF0000"/>
              </a:solidFill>
            </a:endParaRPr>
          </a:p>
          <a:p>
            <a:pPr eaLnBrk="1" hangingPunct="1"/>
            <a:r>
              <a:rPr lang="nl-NL" altLang="nl-NL" dirty="0" err="1"/>
              <a:t>habl</a:t>
            </a:r>
            <a:r>
              <a:rPr lang="nl-NL" altLang="nl-NL" dirty="0" err="1">
                <a:solidFill>
                  <a:srgbClr val="FF0000"/>
                </a:solidFill>
              </a:rPr>
              <a:t>amos</a:t>
            </a:r>
            <a:r>
              <a:rPr lang="nl-NL" altLang="nl-NL" dirty="0"/>
              <a:t>		</a:t>
            </a:r>
            <a:r>
              <a:rPr lang="nl-NL" altLang="nl-NL" dirty="0" err="1"/>
              <a:t>com</a:t>
            </a:r>
            <a:r>
              <a:rPr lang="nl-NL" altLang="nl-NL" dirty="0" err="1">
                <a:solidFill>
                  <a:srgbClr val="FF0000"/>
                </a:solidFill>
              </a:rPr>
              <a:t>imos</a:t>
            </a:r>
            <a:r>
              <a:rPr lang="nl-NL" altLang="nl-NL" dirty="0"/>
              <a:t>		</a:t>
            </a:r>
            <a:r>
              <a:rPr lang="nl-NL" altLang="nl-NL" dirty="0" err="1"/>
              <a:t>viv</a:t>
            </a:r>
            <a:r>
              <a:rPr lang="nl-NL" altLang="nl-NL" dirty="0" err="1">
                <a:solidFill>
                  <a:srgbClr val="FF0000"/>
                </a:solidFill>
              </a:rPr>
              <a:t>imos</a:t>
            </a:r>
            <a:endParaRPr lang="nl-NL" altLang="nl-NL" dirty="0">
              <a:solidFill>
                <a:srgbClr val="FF0000"/>
              </a:solidFill>
            </a:endParaRPr>
          </a:p>
          <a:p>
            <a:pPr eaLnBrk="1" hangingPunct="1"/>
            <a:r>
              <a:rPr lang="nl-NL" altLang="nl-NL" dirty="0" err="1"/>
              <a:t>habl</a:t>
            </a:r>
            <a:r>
              <a:rPr lang="nl-NL" altLang="nl-NL" dirty="0" err="1">
                <a:solidFill>
                  <a:srgbClr val="FF0000"/>
                </a:solidFill>
              </a:rPr>
              <a:t>asteis</a:t>
            </a:r>
            <a:r>
              <a:rPr lang="nl-NL" altLang="nl-NL" dirty="0"/>
              <a:t>		</a:t>
            </a:r>
            <a:r>
              <a:rPr lang="nl-NL" altLang="nl-NL" dirty="0" err="1"/>
              <a:t>com</a:t>
            </a:r>
            <a:r>
              <a:rPr lang="nl-NL" altLang="nl-NL" dirty="0" err="1">
                <a:solidFill>
                  <a:srgbClr val="FF0000"/>
                </a:solidFill>
              </a:rPr>
              <a:t>isteis</a:t>
            </a:r>
            <a:r>
              <a:rPr lang="nl-NL" altLang="nl-NL" dirty="0"/>
              <a:t>		</a:t>
            </a:r>
            <a:r>
              <a:rPr lang="nl-NL" altLang="nl-NL" dirty="0" err="1"/>
              <a:t>viv</a:t>
            </a:r>
            <a:r>
              <a:rPr lang="nl-NL" altLang="nl-NL" dirty="0" err="1">
                <a:solidFill>
                  <a:srgbClr val="FF0000"/>
                </a:solidFill>
              </a:rPr>
              <a:t>isteis</a:t>
            </a:r>
            <a:endParaRPr lang="nl-NL" altLang="nl-NL" dirty="0">
              <a:solidFill>
                <a:srgbClr val="FF0000"/>
              </a:solidFill>
            </a:endParaRPr>
          </a:p>
          <a:p>
            <a:pPr eaLnBrk="1" hangingPunct="1"/>
            <a:r>
              <a:rPr lang="nl-NL" altLang="nl-NL" dirty="0" err="1"/>
              <a:t>habl</a:t>
            </a:r>
            <a:r>
              <a:rPr lang="nl-NL" altLang="nl-NL" dirty="0" err="1">
                <a:solidFill>
                  <a:srgbClr val="FF0000"/>
                </a:solidFill>
              </a:rPr>
              <a:t>aron</a:t>
            </a:r>
            <a:r>
              <a:rPr lang="nl-NL" altLang="nl-NL" dirty="0"/>
              <a:t>		</a:t>
            </a:r>
            <a:r>
              <a:rPr lang="nl-NL" altLang="nl-NL" dirty="0" err="1"/>
              <a:t>com</a:t>
            </a:r>
            <a:r>
              <a:rPr lang="nl-NL" altLang="nl-NL" dirty="0" err="1">
                <a:solidFill>
                  <a:srgbClr val="FF0000"/>
                </a:solidFill>
              </a:rPr>
              <a:t>ieron</a:t>
            </a:r>
            <a:r>
              <a:rPr lang="nl-NL" altLang="nl-NL" dirty="0"/>
              <a:t>		</a:t>
            </a:r>
            <a:r>
              <a:rPr lang="nl-NL" altLang="nl-NL" dirty="0" err="1"/>
              <a:t>viv</a:t>
            </a:r>
            <a:r>
              <a:rPr lang="nl-NL" altLang="nl-NL" dirty="0" err="1">
                <a:solidFill>
                  <a:srgbClr val="FF0000"/>
                </a:solidFill>
              </a:rPr>
              <a:t>ieron</a:t>
            </a:r>
            <a:endParaRPr lang="nl-NL" altLang="nl-NL" dirty="0">
              <a:solidFill>
                <a:srgbClr val="FF0000"/>
              </a:solidFill>
            </a:endParaRPr>
          </a:p>
          <a:p>
            <a:pPr eaLnBrk="1" hangingPunct="1"/>
            <a:endParaRPr lang="nl-NL" altLang="nl-NL" dirty="0"/>
          </a:p>
          <a:p>
            <a:pPr eaLnBrk="1" hangingPunct="1"/>
            <a:endParaRPr lang="nl-NL" altLang="nl-NL" dirty="0"/>
          </a:p>
        </p:txBody>
      </p:sp>
    </p:spTree>
    <p:extLst>
      <p:ext uri="{BB962C8B-B14F-4D97-AF65-F5344CB8AC3E}">
        <p14:creationId xmlns:p14="http://schemas.microsoft.com/office/powerpoint/2010/main" val="222528867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57</Words>
  <Application>Microsoft Office PowerPoint</Application>
  <PresentationFormat>Panorámica</PresentationFormat>
  <Paragraphs>8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Indefinido regelmatige werkwoorden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Ser en estar (zie ook p.51)</dc:title>
  <dc:creator>Anita Brus</dc:creator>
  <cp:lastModifiedBy>Anita Brus</cp:lastModifiedBy>
  <cp:revision>5</cp:revision>
  <dcterms:created xsi:type="dcterms:W3CDTF">2023-11-30T14:27:59Z</dcterms:created>
  <dcterms:modified xsi:type="dcterms:W3CDTF">2024-03-28T15:31:26Z</dcterms:modified>
</cp:coreProperties>
</file>