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7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7706-11F4-BE75-66A9-64B28B3A1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3B656-3740-4AAC-B76C-FD1C12B6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EA597-1C09-D7DA-D6A6-3AE300D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86AAF-6CD5-EC9B-7D4F-24EF9AB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4950D-B03C-C48C-5B01-084A421C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BD9C0-5349-BEEF-B411-5CD709D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0CA168-7D0C-93C5-A348-F705E333A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666A8-C56B-A4D2-EFEF-C0A97C35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3B95E-B5CB-996E-F762-A161757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57368-9B52-DE90-696F-EB269690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36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F636B-2A9E-0B08-4AF2-3D219EC9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19449-E3A9-69AB-FCDE-8598A577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2C16-D4DB-D2FA-1186-D937CC11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033D1-2F6E-C161-F773-62BE8F99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19262-2F6E-999E-2B70-3848F01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4F73B-1824-DCDD-725F-BFF1F115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35933-4478-2237-27D2-426E7CCC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B0258-481C-E5F0-C86F-A90F1BDF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EB5F-1A34-20F9-014E-82FA1059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6BD28-38C3-9B98-1443-787C89C5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6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8CA-92A8-60B3-B5BF-11F5A8F2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FEC55A-A25F-3FE2-37DE-007A317F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63EFB6-DDE3-EAA3-B342-8D64B67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C2ED5-8804-4614-4FC9-335DADA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41363-9007-AC4D-3BA7-3CB6579C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C4518-A2CD-53F2-4514-F60BF9A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E43283-75F7-1EBC-D3EC-B8D71776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E0CEC-54F0-0873-D9AE-45688DFC5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39D0-39B8-17AD-E3C3-446B79B3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AB075-A8D4-97E7-9648-3D336C96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145C0-0067-4DEC-809F-6F21B894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4EAC8-9A7E-B08E-1730-2A534915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ED71E-0F6D-3CBF-7A1B-D3EC5D0A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30653-F8F4-4DB3-0631-B8139891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5E4CE-0C71-C06E-EE07-7F1EE97A1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7F0AD8-FA67-C655-7E45-756847B6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67FFB4-DCF6-8D0B-D86D-698BB842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4B1FEA-F190-44CA-1472-85D0906B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BC6CDB-5E86-50CE-6E25-FA1270CC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EBB5C-D661-6EC2-CF68-89BEB08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732A4E-A315-3474-9F77-DA3CCCF0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0F917-8774-BD2C-D6BF-D0C87D9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0B41F0-35E7-968D-7D9A-6D4A18E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9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12EB30-927E-8397-835A-6D7DA074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1E6C88-03AF-6BA0-CFD1-C14B2945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58ED0D-C2D0-4AE9-8C5F-C60C049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68F7-2BDF-A661-8625-566CA6DE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5BE3D-3F56-97B0-13FA-7A8C33D8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44055F-EA5A-4814-E720-B26F3938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74678-2D52-6909-CC9D-CC199CD9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6FEBF-4289-72D0-4E92-EEDC1B63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EE261E-0D42-39FA-237B-AEEB5DEE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88EFC-F892-1C83-75F0-2B889B3D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FB273A-5BC3-84D7-7953-02216282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5917BA-87D9-27F6-C0E1-4F22FF94B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81E11-FA37-7927-B682-D6B33677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C7971-D209-C229-B13D-3FED3DFE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47E1-834F-6E9C-AE96-E230D702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C7B931-D1B1-209F-5062-992179C3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C9016-7E89-622B-E667-D6B11F487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BC547-4C1E-B56C-BE32-B0647450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48EAC-B9B6-6B8C-C991-E5F12C014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4F243-A546-3078-AD5D-8384E40C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4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2463F-ADCB-95E8-B6E0-1D4FB4078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>
            <a:extLst>
              <a:ext uri="{FF2B5EF4-FFF2-40B4-BE49-F238E27FC236}">
                <a16:creationId xmlns:a16="http://schemas.microsoft.com/office/drawing/2014/main" id="{AE56CD78-3B49-77F4-0B0D-6B6EAD10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sz="2000" dirty="0" err="1"/>
              <a:t>Indefinido</a:t>
            </a:r>
            <a:r>
              <a:rPr lang="nl-NL" sz="2000" dirty="0"/>
              <a:t> regelmatige werkwoorden</a:t>
            </a:r>
          </a:p>
        </p:txBody>
      </p:sp>
      <p:sp>
        <p:nvSpPr>
          <p:cNvPr id="28675" name="Tijdelijke aanduiding voor inhoud 2">
            <a:extLst>
              <a:ext uri="{FF2B5EF4-FFF2-40B4-BE49-F238E27FC236}">
                <a16:creationId xmlns:a16="http://schemas.microsoft.com/office/drawing/2014/main" id="{B0BB70B2-99CF-6A89-F614-34EF78523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altLang="nl-NL" dirty="0" err="1"/>
              <a:t>hablar</a:t>
            </a:r>
            <a:r>
              <a:rPr lang="nl-NL" altLang="nl-NL" dirty="0"/>
              <a:t>		</a:t>
            </a:r>
            <a:r>
              <a:rPr lang="nl-NL" altLang="nl-NL" dirty="0" err="1"/>
              <a:t>comer</a:t>
            </a:r>
            <a:r>
              <a:rPr lang="nl-NL" altLang="nl-NL" dirty="0"/>
              <a:t>		</a:t>
            </a:r>
            <a:r>
              <a:rPr lang="nl-NL" altLang="nl-NL" dirty="0" err="1"/>
              <a:t>vivir</a:t>
            </a:r>
            <a:r>
              <a:rPr lang="nl-NL" altLang="nl-NL" dirty="0"/>
              <a:t>			</a:t>
            </a: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é</a:t>
            </a:r>
            <a:r>
              <a:rPr lang="nl-NL" altLang="nl-NL" dirty="0"/>
              <a:t>	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í</a:t>
            </a:r>
            <a:r>
              <a:rPr lang="nl-NL" altLang="nl-NL" dirty="0">
                <a:solidFill>
                  <a:srgbClr val="FF0000"/>
                </a:solidFill>
              </a:rPr>
              <a:t>	</a:t>
            </a:r>
            <a:r>
              <a:rPr lang="nl-NL" altLang="nl-NL" dirty="0"/>
              <a:t>		</a:t>
            </a:r>
            <a:r>
              <a:rPr lang="nl-NL" altLang="nl-NL" dirty="0" err="1"/>
              <a:t>viv</a:t>
            </a:r>
            <a:r>
              <a:rPr lang="nl-NL" altLang="nl-NL" dirty="0" err="1">
                <a:solidFill>
                  <a:srgbClr val="FF0000"/>
                </a:solidFill>
              </a:rPr>
              <a:t>í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aste</a:t>
            </a:r>
            <a:r>
              <a:rPr lang="nl-NL" altLang="nl-NL" dirty="0">
                <a:solidFill>
                  <a:srgbClr val="FF0000"/>
                </a:solidFill>
              </a:rPr>
              <a:t>	</a:t>
            </a:r>
            <a:r>
              <a:rPr lang="nl-NL" altLang="nl-NL" dirty="0"/>
              <a:t>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iste</a:t>
            </a:r>
            <a:r>
              <a:rPr lang="nl-NL" altLang="nl-NL" dirty="0"/>
              <a:t>		</a:t>
            </a:r>
            <a:r>
              <a:rPr lang="nl-NL" altLang="nl-NL" dirty="0" err="1"/>
              <a:t>viv</a:t>
            </a:r>
            <a:r>
              <a:rPr lang="nl-NL" altLang="nl-NL" dirty="0" err="1">
                <a:solidFill>
                  <a:srgbClr val="FF0000"/>
                </a:solidFill>
              </a:rPr>
              <a:t>iste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ó</a:t>
            </a:r>
            <a:r>
              <a:rPr lang="nl-NL" altLang="nl-NL" dirty="0"/>
              <a:t>	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ió</a:t>
            </a:r>
            <a:r>
              <a:rPr lang="nl-NL" altLang="nl-NL" dirty="0"/>
              <a:t>	</a:t>
            </a:r>
            <a:r>
              <a:rPr lang="nl-NL" altLang="nl-NL"/>
              <a:t>		viv</a:t>
            </a:r>
            <a:r>
              <a:rPr lang="nl-NL" altLang="nl-NL">
                <a:solidFill>
                  <a:srgbClr val="FF0000"/>
                </a:solidFill>
              </a:rPr>
              <a:t>ió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amos</a:t>
            </a:r>
            <a:r>
              <a:rPr lang="nl-NL" altLang="nl-NL" dirty="0"/>
              <a:t>	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imos</a:t>
            </a:r>
            <a:r>
              <a:rPr lang="nl-NL" altLang="nl-NL" dirty="0"/>
              <a:t>		</a:t>
            </a:r>
            <a:r>
              <a:rPr lang="nl-NL" altLang="nl-NL" dirty="0" err="1"/>
              <a:t>viv</a:t>
            </a:r>
            <a:r>
              <a:rPr lang="nl-NL" altLang="nl-NL" dirty="0" err="1">
                <a:solidFill>
                  <a:srgbClr val="FF0000"/>
                </a:solidFill>
              </a:rPr>
              <a:t>imos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asteis</a:t>
            </a:r>
            <a:r>
              <a:rPr lang="nl-NL" altLang="nl-NL" dirty="0"/>
              <a:t>	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isteis</a:t>
            </a:r>
            <a:r>
              <a:rPr lang="nl-NL" altLang="nl-NL" dirty="0"/>
              <a:t>		</a:t>
            </a:r>
            <a:r>
              <a:rPr lang="nl-NL" altLang="nl-NL" dirty="0" err="1"/>
              <a:t>viv</a:t>
            </a:r>
            <a:r>
              <a:rPr lang="nl-NL" altLang="nl-NL" dirty="0" err="1">
                <a:solidFill>
                  <a:srgbClr val="FF0000"/>
                </a:solidFill>
              </a:rPr>
              <a:t>isteis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dirty="0" err="1"/>
              <a:t>habl</a:t>
            </a:r>
            <a:r>
              <a:rPr lang="nl-NL" altLang="nl-NL" dirty="0" err="1">
                <a:solidFill>
                  <a:srgbClr val="FF0000"/>
                </a:solidFill>
              </a:rPr>
              <a:t>aron</a:t>
            </a:r>
            <a:r>
              <a:rPr lang="nl-NL" altLang="nl-NL" dirty="0"/>
              <a:t>		</a:t>
            </a:r>
            <a:r>
              <a:rPr lang="nl-NL" altLang="nl-NL" dirty="0" err="1"/>
              <a:t>com</a:t>
            </a:r>
            <a:r>
              <a:rPr lang="nl-NL" altLang="nl-NL" dirty="0" err="1">
                <a:solidFill>
                  <a:srgbClr val="FF0000"/>
                </a:solidFill>
              </a:rPr>
              <a:t>ieron</a:t>
            </a:r>
            <a:r>
              <a:rPr lang="nl-NL" altLang="nl-NL" dirty="0"/>
              <a:t>		</a:t>
            </a:r>
            <a:r>
              <a:rPr lang="nl-NL" altLang="nl-NL" dirty="0" err="1"/>
              <a:t>viv</a:t>
            </a:r>
            <a:r>
              <a:rPr lang="nl-NL" altLang="nl-NL" dirty="0" err="1">
                <a:solidFill>
                  <a:srgbClr val="FF0000"/>
                </a:solidFill>
              </a:rPr>
              <a:t>ieron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225288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Indefinido regelmatige werkwoorden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en estar (zie ook p.51)</dc:title>
  <dc:creator>Anita Brus</dc:creator>
  <cp:lastModifiedBy>Anita Brus</cp:lastModifiedBy>
  <cp:revision>5</cp:revision>
  <dcterms:created xsi:type="dcterms:W3CDTF">2023-11-30T14:27:59Z</dcterms:created>
  <dcterms:modified xsi:type="dcterms:W3CDTF">2024-03-28T15:31:26Z</dcterms:modified>
</cp:coreProperties>
</file>