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0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E65CC3-4F67-3B7B-4037-7531DB48BA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B3CF0D8-9CB5-CBDD-E92D-AEF8DFAC9F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nl-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CDDBAC5-81A9-1A5A-7D31-65DF4CCE5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045EF-5E4C-4363-841F-C65360F40D07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9EF2861-A8F9-9BF7-B8C5-5DB5CC4B2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A11B8CD-378F-97A2-A293-1EC60F7F3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1E938-FEA8-4E7E-877E-52CAF91BCD5F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6590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D41D19-7C95-B956-2246-00AFB4722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D9EFB96-D3F2-403C-2768-24330223B8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C13DA38-29C5-7EFE-0D67-76AB6C09B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045EF-5E4C-4363-841F-C65360F40D07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4ED8BD-B0E6-9BDA-103A-0DE69ABF1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D467D92-F326-C342-05B2-9091D683D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1E938-FEA8-4E7E-877E-52CAF91BCD5F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360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F8FE406-8502-A53A-A1BB-E430692451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7150F69-E554-33A6-70C1-D19A01793B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74A20A-E53A-33E2-DDE9-444A1B5BD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045EF-5E4C-4363-841F-C65360F40D07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9363E0C-5BD4-D2E6-1391-F14B16715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18D4937-6736-FCAF-E5D3-43823D167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1E938-FEA8-4E7E-877E-52CAF91BCD5F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4679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2FDC41-40CB-3890-F9AD-B460BB2BD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E2B0AA9-49BD-7B22-3EEC-2D2E440D29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B5D298-C7BD-26D4-6218-7C8B2B1B0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045EF-5E4C-4363-841F-C65360F40D07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99C68DB-40C9-AF6B-3DE8-4344C9742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739EED-5C22-C636-C949-42C3F2B61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1E938-FEA8-4E7E-877E-52CAF91BCD5F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3221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4092AF-AE84-45E9-C92A-95D5FBB1A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B709EF0-EA98-2CE4-2648-8E1E3AD4C8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82F0E29-8B00-505E-2241-05B21D415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045EF-5E4C-4363-841F-C65360F40D07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A45A214-D09D-7562-8C17-B7000EC0D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52C88BB-2B2A-406C-FFD0-F882A5412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1E938-FEA8-4E7E-877E-52CAF91BCD5F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7775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F12D65-5060-7DF7-93D0-D153FD405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A851B1-BEBF-472A-5CEE-9FD3369A71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061BA61-4BA5-37F5-7C18-872E81E003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F54ECC3-24DA-AA56-C35D-B36EDF62E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045EF-5E4C-4363-841F-C65360F40D07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BF8DBC8-B973-EAA9-F98C-1324005A1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A2E87D9-2FE6-BD7D-F028-3B816B4C6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1E938-FEA8-4E7E-877E-52CAF91BCD5F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9500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AA7C1D-60FA-AF92-9E47-1A5FEE57F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609D23D-BF70-783D-CF6E-AEF6450CC3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7BA6091-6F59-916F-C9DF-6B9D640F41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84D9A3C-2B1D-F881-88EC-1733AE1F45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1E130D4-7E66-E04C-1939-978C4F06F0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2A9F691-9664-0654-BECA-5A2F01C45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045EF-5E4C-4363-841F-C65360F40D07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4852A73-2CB1-1DC5-0DDD-13A77A394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74C0578-A04E-9357-6F51-D3E733C57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1E938-FEA8-4E7E-877E-52CAF91BCD5F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8276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5CE49E-CAA5-1429-7545-A2E0AB8D9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7E8C202-2C54-821D-9513-DD53283FB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045EF-5E4C-4363-841F-C65360F40D07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5792CEC-1D8C-2BE4-06C1-71CB2B44F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C24541B-65D3-6873-5BA8-E7E4F7323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1E938-FEA8-4E7E-877E-52CAF91BCD5F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3002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C518CFF-0A83-D8A3-66D1-4A899DB7D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045EF-5E4C-4363-841F-C65360F40D07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1895934-68AF-CB93-C87A-B4D53CB48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C093E1C-028F-3E9A-C1D7-1FFDD1AF1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1E938-FEA8-4E7E-877E-52CAF91BCD5F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432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7FCD2E-68F5-218C-5C82-946C40B1C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F36D0A8-937C-5949-AA78-6633F0624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219F16A-E974-2B88-10C2-09356968DF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C63B8D5-A932-026C-FA32-1FAD1A7EF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045EF-5E4C-4363-841F-C65360F40D07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07F53A5-682F-ADBC-3E93-B3A3E09C1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A6C9952-E147-58A1-4C21-1D0C053A0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1E938-FEA8-4E7E-877E-52CAF91BCD5F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0576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3A035F-F25F-82B1-070F-6935368FD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89E8912-FFAD-CA0A-E6EA-50C2FEEAFC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EA9FE8A-471C-854B-35AD-DE4E5915C4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EE632DC-809A-56BC-55EF-B6E11C2D7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045EF-5E4C-4363-841F-C65360F40D07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9F8C0C9-6607-3AFB-8DC8-27C2A6BA0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9D5DA6F-8A56-D9B2-F022-A44F5EC32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1E938-FEA8-4E7E-877E-52CAF91BCD5F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8997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54AED73-4015-5C95-9FD8-17C04484F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EA65A87-531A-C221-6EDB-A85D451726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26666C0-06BA-4A99-6016-928931B8C3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045EF-5E4C-4363-841F-C65360F40D07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38709F-DFBD-5AA1-6A8F-6974DDBBA1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551576-7A5E-0F75-57E3-29A6FD40FC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1E938-FEA8-4E7E-877E-52CAF91BCD5F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8092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493F43-CFE9-4805-B2EA-283506323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>
                <a:cs typeface="Calibri"/>
              </a:rPr>
              <a:t>Aanwijzende voornaamwoorden</a:t>
            </a:r>
            <a:br>
              <a:rPr lang="nl-NL">
                <a:cs typeface="Calibri"/>
              </a:rPr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BA761BD-7B8D-49A3-815A-CDF2C7CCA2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spcAft>
                <a:spcPct val="0"/>
              </a:spcAft>
            </a:pPr>
            <a:r>
              <a:rPr lang="nl-NL" dirty="0">
                <a:cs typeface="Calibri"/>
              </a:rPr>
              <a:t>enkelvoud: meervoud:</a:t>
            </a:r>
            <a:endParaRPr lang="en-US" dirty="0">
              <a:ea typeface="+mn-lt"/>
              <a:cs typeface="+mn-lt"/>
            </a:endParaRPr>
          </a:p>
          <a:p>
            <a:pPr>
              <a:spcAft>
                <a:spcPct val="0"/>
              </a:spcAft>
            </a:pPr>
            <a:r>
              <a:rPr lang="nl-NL" dirty="0" err="1">
                <a:cs typeface="Calibri"/>
              </a:rPr>
              <a:t>est</a:t>
            </a:r>
            <a:r>
              <a:rPr lang="nl-NL" dirty="0" err="1">
                <a:solidFill>
                  <a:srgbClr val="FF0000"/>
                </a:solidFill>
                <a:cs typeface="Calibri"/>
              </a:rPr>
              <a:t>e</a:t>
            </a:r>
            <a:r>
              <a:rPr lang="nl-NL" dirty="0">
                <a:cs typeface="Calibri"/>
              </a:rPr>
              <a:t>/</a:t>
            </a:r>
            <a:r>
              <a:rPr lang="nl-NL" dirty="0" err="1">
                <a:cs typeface="Calibri"/>
              </a:rPr>
              <a:t>est</a:t>
            </a:r>
            <a:r>
              <a:rPr lang="nl-NL" dirty="0" err="1">
                <a:solidFill>
                  <a:srgbClr val="FF0000"/>
                </a:solidFill>
                <a:cs typeface="Calibri"/>
              </a:rPr>
              <a:t>a</a:t>
            </a:r>
            <a:r>
              <a:rPr lang="nl-NL" dirty="0">
                <a:cs typeface="Calibri"/>
              </a:rPr>
              <a:t>                         - </a:t>
            </a:r>
            <a:r>
              <a:rPr lang="nl-NL" dirty="0" err="1">
                <a:cs typeface="Calibri"/>
              </a:rPr>
              <a:t>est</a:t>
            </a:r>
            <a:r>
              <a:rPr lang="nl-NL" dirty="0" err="1">
                <a:solidFill>
                  <a:srgbClr val="FF0000"/>
                </a:solidFill>
                <a:cs typeface="Calibri"/>
              </a:rPr>
              <a:t>os</a:t>
            </a:r>
            <a:r>
              <a:rPr lang="nl-NL" dirty="0">
                <a:cs typeface="Calibri"/>
              </a:rPr>
              <a:t>/</a:t>
            </a:r>
            <a:r>
              <a:rPr lang="nl-NL" dirty="0" err="1">
                <a:cs typeface="Calibri"/>
              </a:rPr>
              <a:t>est</a:t>
            </a:r>
            <a:r>
              <a:rPr lang="nl-NL" dirty="0" err="1">
                <a:solidFill>
                  <a:srgbClr val="FF0000"/>
                </a:solidFill>
                <a:cs typeface="Calibri"/>
              </a:rPr>
              <a:t>as</a:t>
            </a:r>
            <a:endParaRPr lang="en-US" dirty="0" err="1">
              <a:ea typeface="+mn-lt"/>
              <a:cs typeface="+mn-lt"/>
            </a:endParaRPr>
          </a:p>
          <a:p>
            <a:pPr>
              <a:spcAft>
                <a:spcPct val="0"/>
              </a:spcAft>
            </a:pPr>
            <a:r>
              <a:rPr lang="nl-NL" dirty="0" err="1">
                <a:cs typeface="Calibri"/>
              </a:rPr>
              <a:t>est</a:t>
            </a:r>
            <a:r>
              <a:rPr lang="nl-NL" dirty="0" err="1">
                <a:solidFill>
                  <a:srgbClr val="FF0000"/>
                </a:solidFill>
                <a:cs typeface="Calibri"/>
              </a:rPr>
              <a:t>e</a:t>
            </a:r>
            <a:r>
              <a:rPr lang="nl-NL" dirty="0">
                <a:cs typeface="Calibri"/>
              </a:rPr>
              <a:t> </a:t>
            </a:r>
            <a:r>
              <a:rPr lang="nl-NL" dirty="0" err="1">
                <a:cs typeface="Calibri"/>
              </a:rPr>
              <a:t>libr</a:t>
            </a:r>
            <a:r>
              <a:rPr lang="nl-NL" dirty="0" err="1">
                <a:solidFill>
                  <a:srgbClr val="FF0000"/>
                </a:solidFill>
                <a:cs typeface="Calibri"/>
              </a:rPr>
              <a:t>o</a:t>
            </a:r>
            <a:r>
              <a:rPr lang="nl-NL" dirty="0">
                <a:cs typeface="Calibri"/>
              </a:rPr>
              <a:t>/</a:t>
            </a:r>
            <a:r>
              <a:rPr lang="nl-NL" dirty="0" err="1">
                <a:cs typeface="Calibri"/>
              </a:rPr>
              <a:t>est</a:t>
            </a:r>
            <a:r>
              <a:rPr lang="nl-NL" dirty="0" err="1">
                <a:solidFill>
                  <a:srgbClr val="FF0000"/>
                </a:solidFill>
                <a:cs typeface="Calibri"/>
              </a:rPr>
              <a:t>a</a:t>
            </a:r>
            <a:r>
              <a:rPr lang="nl-NL" dirty="0">
                <a:cs typeface="Calibri"/>
              </a:rPr>
              <a:t> fald</a:t>
            </a:r>
            <a:r>
              <a:rPr lang="nl-NL" dirty="0">
                <a:solidFill>
                  <a:srgbClr val="FF0000"/>
                </a:solidFill>
                <a:cs typeface="Calibri"/>
              </a:rPr>
              <a:t>a</a:t>
            </a:r>
            <a:r>
              <a:rPr lang="nl-NL" dirty="0">
                <a:cs typeface="Calibri"/>
              </a:rPr>
              <a:t>      - </a:t>
            </a:r>
            <a:r>
              <a:rPr lang="nl-NL" dirty="0" err="1">
                <a:cs typeface="Calibri"/>
              </a:rPr>
              <a:t>est</a:t>
            </a:r>
            <a:r>
              <a:rPr lang="nl-NL" dirty="0" err="1">
                <a:solidFill>
                  <a:srgbClr val="FF0000"/>
                </a:solidFill>
                <a:cs typeface="Calibri"/>
              </a:rPr>
              <a:t>os</a:t>
            </a:r>
            <a:r>
              <a:rPr lang="nl-NL" dirty="0">
                <a:cs typeface="Calibri"/>
              </a:rPr>
              <a:t> </a:t>
            </a:r>
            <a:r>
              <a:rPr lang="nl-NL" dirty="0" err="1">
                <a:cs typeface="Calibri"/>
              </a:rPr>
              <a:t>libr</a:t>
            </a:r>
            <a:r>
              <a:rPr lang="nl-NL" dirty="0" err="1">
                <a:solidFill>
                  <a:srgbClr val="FF0000"/>
                </a:solidFill>
                <a:cs typeface="Calibri"/>
              </a:rPr>
              <a:t>os</a:t>
            </a:r>
            <a:r>
              <a:rPr lang="nl-NL" dirty="0">
                <a:cs typeface="Calibri"/>
              </a:rPr>
              <a:t>/</a:t>
            </a:r>
            <a:r>
              <a:rPr lang="nl-NL" dirty="0" err="1">
                <a:cs typeface="Calibri"/>
              </a:rPr>
              <a:t>est</a:t>
            </a:r>
            <a:r>
              <a:rPr lang="nl-NL" dirty="0" err="1">
                <a:solidFill>
                  <a:srgbClr val="FF0000"/>
                </a:solidFill>
                <a:cs typeface="Calibri"/>
              </a:rPr>
              <a:t>as</a:t>
            </a:r>
            <a:r>
              <a:rPr lang="nl-NL" dirty="0">
                <a:cs typeface="Calibri"/>
              </a:rPr>
              <a:t> </a:t>
            </a:r>
            <a:r>
              <a:rPr lang="nl-NL" dirty="0" err="1">
                <a:cs typeface="Calibri"/>
              </a:rPr>
              <a:t>fald</a:t>
            </a:r>
            <a:r>
              <a:rPr lang="nl-NL" dirty="0" err="1">
                <a:solidFill>
                  <a:srgbClr val="FF0000"/>
                </a:solidFill>
                <a:cs typeface="Calibri"/>
              </a:rPr>
              <a:t>as</a:t>
            </a:r>
            <a:endParaRPr lang="en-US" dirty="0" err="1">
              <a:ea typeface="+mn-lt"/>
              <a:cs typeface="+mn-lt"/>
            </a:endParaRPr>
          </a:p>
          <a:p>
            <a:pPr>
              <a:spcAft>
                <a:spcPct val="0"/>
              </a:spcAft>
            </a:pPr>
            <a:r>
              <a:rPr lang="nl-NL" dirty="0">
                <a:solidFill>
                  <a:srgbClr val="FF0000"/>
                </a:solidFill>
                <a:cs typeface="Calibri"/>
              </a:rPr>
              <a:t>dit</a:t>
            </a:r>
            <a:r>
              <a:rPr lang="nl-NL" dirty="0">
                <a:cs typeface="Calibri"/>
              </a:rPr>
              <a:t> boek/</a:t>
            </a:r>
            <a:r>
              <a:rPr lang="nl-NL" dirty="0">
                <a:solidFill>
                  <a:srgbClr val="FF0000"/>
                </a:solidFill>
                <a:cs typeface="Calibri"/>
              </a:rPr>
              <a:t>deze</a:t>
            </a:r>
            <a:r>
              <a:rPr lang="nl-NL" dirty="0">
                <a:cs typeface="Calibri"/>
              </a:rPr>
              <a:t> rok           </a:t>
            </a:r>
            <a:r>
              <a:rPr lang="nl-NL" dirty="0">
                <a:solidFill>
                  <a:srgbClr val="FF0000"/>
                </a:solidFill>
                <a:cs typeface="Calibri"/>
              </a:rPr>
              <a:t>deze</a:t>
            </a:r>
            <a:r>
              <a:rPr lang="nl-NL" dirty="0">
                <a:cs typeface="Calibri"/>
              </a:rPr>
              <a:t> boeken/</a:t>
            </a:r>
            <a:r>
              <a:rPr lang="nl-NL" dirty="0">
                <a:solidFill>
                  <a:srgbClr val="FF0000"/>
                </a:solidFill>
                <a:cs typeface="Calibri"/>
              </a:rPr>
              <a:t>deze</a:t>
            </a:r>
            <a:r>
              <a:rPr lang="nl-NL" dirty="0">
                <a:cs typeface="Calibri"/>
              </a:rPr>
              <a:t> rokken</a:t>
            </a:r>
            <a:endParaRPr lang="en-US" dirty="0">
              <a:ea typeface="+mn-lt"/>
              <a:cs typeface="+mn-lt"/>
            </a:endParaRPr>
          </a:p>
          <a:p>
            <a:pPr>
              <a:spcAft>
                <a:spcPct val="0"/>
              </a:spcAft>
            </a:pPr>
            <a:endParaRPr lang="nl-NL" dirty="0">
              <a:ea typeface="+mn-lt"/>
              <a:cs typeface="+mn-lt"/>
            </a:endParaRPr>
          </a:p>
          <a:p>
            <a:pPr>
              <a:spcAft>
                <a:spcPct val="0"/>
              </a:spcAft>
            </a:pPr>
            <a:r>
              <a:rPr lang="nl-NL" dirty="0" err="1">
                <a:solidFill>
                  <a:srgbClr val="FF0000"/>
                </a:solidFill>
                <a:cs typeface="Calibri"/>
              </a:rPr>
              <a:t>ese</a:t>
            </a:r>
            <a:r>
              <a:rPr lang="nl-NL" dirty="0">
                <a:solidFill>
                  <a:srgbClr val="FF0000"/>
                </a:solidFill>
                <a:cs typeface="Calibri"/>
              </a:rPr>
              <a:t>/</a:t>
            </a:r>
            <a:r>
              <a:rPr lang="nl-NL" dirty="0" err="1">
                <a:solidFill>
                  <a:srgbClr val="FF0000"/>
                </a:solidFill>
                <a:cs typeface="Calibri"/>
              </a:rPr>
              <a:t>esa</a:t>
            </a:r>
            <a:r>
              <a:rPr lang="nl-NL" dirty="0">
                <a:solidFill>
                  <a:srgbClr val="FF0000"/>
                </a:solidFill>
                <a:cs typeface="Calibri"/>
              </a:rPr>
              <a:t> - </a:t>
            </a:r>
            <a:r>
              <a:rPr lang="nl-NL" dirty="0" err="1">
                <a:solidFill>
                  <a:srgbClr val="FF0000"/>
                </a:solidFill>
                <a:cs typeface="Calibri"/>
              </a:rPr>
              <a:t>esos</a:t>
            </a:r>
            <a:r>
              <a:rPr lang="nl-NL" dirty="0">
                <a:solidFill>
                  <a:srgbClr val="FF0000"/>
                </a:solidFill>
                <a:cs typeface="Calibri"/>
              </a:rPr>
              <a:t>/</a:t>
            </a:r>
            <a:r>
              <a:rPr lang="nl-NL" dirty="0" err="1">
                <a:solidFill>
                  <a:srgbClr val="FF0000"/>
                </a:solidFill>
                <a:cs typeface="Calibri"/>
              </a:rPr>
              <a:t>esas</a:t>
            </a:r>
            <a:endParaRPr lang="en-US" dirty="0" err="1">
              <a:ea typeface="+mn-lt"/>
              <a:cs typeface="+mn-lt"/>
            </a:endParaRPr>
          </a:p>
          <a:p>
            <a:pPr>
              <a:spcAft>
                <a:spcPct val="0"/>
              </a:spcAft>
            </a:pPr>
            <a:r>
              <a:rPr lang="nl-NL" dirty="0" err="1">
                <a:cs typeface="Calibri"/>
              </a:rPr>
              <a:t>ese</a:t>
            </a:r>
            <a:r>
              <a:rPr lang="nl-NL" dirty="0">
                <a:cs typeface="Calibri"/>
              </a:rPr>
              <a:t> </a:t>
            </a:r>
            <a:r>
              <a:rPr lang="nl-NL" dirty="0" err="1">
                <a:cs typeface="Calibri"/>
              </a:rPr>
              <a:t>libro</a:t>
            </a:r>
            <a:r>
              <a:rPr lang="nl-NL" dirty="0">
                <a:cs typeface="Calibri"/>
              </a:rPr>
              <a:t>/</a:t>
            </a:r>
            <a:r>
              <a:rPr lang="nl-NL" dirty="0" err="1">
                <a:cs typeface="Calibri"/>
              </a:rPr>
              <a:t>esa</a:t>
            </a:r>
            <a:r>
              <a:rPr lang="nl-NL" dirty="0">
                <a:cs typeface="Calibri"/>
              </a:rPr>
              <a:t> falda        - </a:t>
            </a:r>
            <a:r>
              <a:rPr lang="nl-NL" dirty="0" err="1">
                <a:cs typeface="Calibri"/>
              </a:rPr>
              <a:t>esos</a:t>
            </a:r>
            <a:r>
              <a:rPr lang="nl-NL" dirty="0">
                <a:cs typeface="Calibri"/>
              </a:rPr>
              <a:t> </a:t>
            </a:r>
            <a:r>
              <a:rPr lang="nl-NL" dirty="0" err="1">
                <a:cs typeface="Calibri"/>
              </a:rPr>
              <a:t>libros</a:t>
            </a:r>
            <a:r>
              <a:rPr lang="nl-NL" dirty="0">
                <a:cs typeface="Calibri"/>
              </a:rPr>
              <a:t>/</a:t>
            </a:r>
            <a:r>
              <a:rPr lang="nl-NL" dirty="0" err="1">
                <a:cs typeface="Calibri"/>
              </a:rPr>
              <a:t>esas</a:t>
            </a:r>
            <a:r>
              <a:rPr lang="nl-NL" dirty="0">
                <a:cs typeface="Calibri"/>
              </a:rPr>
              <a:t> </a:t>
            </a:r>
            <a:r>
              <a:rPr lang="nl-NL" dirty="0" err="1">
                <a:cs typeface="Calibri"/>
              </a:rPr>
              <a:t>faldas</a:t>
            </a:r>
            <a:endParaRPr lang="en-US" dirty="0" err="1">
              <a:ea typeface="+mn-lt"/>
              <a:cs typeface="+mn-lt"/>
            </a:endParaRPr>
          </a:p>
          <a:p>
            <a:pPr>
              <a:spcAft>
                <a:spcPct val="0"/>
              </a:spcAft>
            </a:pPr>
            <a:r>
              <a:rPr lang="nl-NL" dirty="0">
                <a:solidFill>
                  <a:srgbClr val="FF0000"/>
                </a:solidFill>
                <a:cs typeface="Calibri"/>
              </a:rPr>
              <a:t>dat</a:t>
            </a:r>
            <a:r>
              <a:rPr lang="nl-NL" dirty="0">
                <a:cs typeface="Calibri"/>
              </a:rPr>
              <a:t> boek/</a:t>
            </a:r>
            <a:r>
              <a:rPr lang="nl-NL" dirty="0">
                <a:solidFill>
                  <a:srgbClr val="FF0000"/>
                </a:solidFill>
                <a:cs typeface="Calibri"/>
              </a:rPr>
              <a:t>die</a:t>
            </a:r>
            <a:r>
              <a:rPr lang="nl-NL" dirty="0">
                <a:cs typeface="Calibri"/>
              </a:rPr>
              <a:t> rok           - </a:t>
            </a:r>
            <a:r>
              <a:rPr lang="nl-NL" dirty="0">
                <a:solidFill>
                  <a:srgbClr val="FF0000"/>
                </a:solidFill>
                <a:cs typeface="Calibri"/>
              </a:rPr>
              <a:t>die</a:t>
            </a:r>
            <a:r>
              <a:rPr lang="nl-NL" dirty="0">
                <a:cs typeface="Calibri"/>
              </a:rPr>
              <a:t> boeken/</a:t>
            </a:r>
            <a:r>
              <a:rPr lang="nl-NL" dirty="0">
                <a:solidFill>
                  <a:srgbClr val="FF0000"/>
                </a:solidFill>
                <a:cs typeface="Calibri"/>
              </a:rPr>
              <a:t>die</a:t>
            </a:r>
            <a:r>
              <a:rPr lang="nl-NL" dirty="0">
                <a:cs typeface="Calibri"/>
              </a:rPr>
              <a:t> rokken</a:t>
            </a:r>
            <a:endParaRPr lang="en-US" dirty="0">
              <a:ea typeface="+mn-lt"/>
              <a:cs typeface="+mn-lt"/>
            </a:endParaRPr>
          </a:p>
          <a:p>
            <a:pPr>
              <a:spcAft>
                <a:spcPct val="0"/>
              </a:spcAft>
            </a:pPr>
            <a:endParaRPr lang="nl-NL" dirty="0">
              <a:ea typeface="+mn-lt"/>
              <a:cs typeface="+mn-lt"/>
            </a:endParaRPr>
          </a:p>
          <a:p>
            <a:pPr>
              <a:spcAft>
                <a:spcPct val="0"/>
              </a:spcAft>
            </a:pPr>
            <a:endParaRPr lang="en-US" dirty="0">
              <a:ea typeface="+mn-lt"/>
              <a:cs typeface="+mn-lt"/>
            </a:endParaRPr>
          </a:p>
          <a:p>
            <a:endParaRPr lang="nl-NL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318942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64</Words>
  <Application>Microsoft Office PowerPoint</Application>
  <PresentationFormat>Panorámica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Aanwijzende voornaamwoorden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qué/cuál/dónde/cómo/cuánto</dc:title>
  <dc:creator>Anita Brus</dc:creator>
  <cp:lastModifiedBy>Anita Brus</cp:lastModifiedBy>
  <cp:revision>2</cp:revision>
  <dcterms:created xsi:type="dcterms:W3CDTF">2024-03-28T13:00:57Z</dcterms:created>
  <dcterms:modified xsi:type="dcterms:W3CDTF">2024-03-28T13:11:09Z</dcterms:modified>
</cp:coreProperties>
</file>