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65CC3-4F67-3B7B-4037-7531DB48B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3CF0D8-9CB5-CBDD-E92D-AEF8DFAC9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DDBAC5-81A9-1A5A-7D31-65DF4CCE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EF2861-A8F9-9BF7-B8C5-5DB5CC4B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11B8CD-378F-97A2-A293-1EC60F7F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59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41D19-7C95-B956-2246-00AFB472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9EFB96-D3F2-403C-2768-24330223B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13DA38-29C5-7EFE-0D67-76AB6C09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4ED8BD-B0E6-9BDA-103A-0DE69ABF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67D92-F326-C342-05B2-9091D683D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6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8FE406-8502-A53A-A1BB-E430692451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150F69-E554-33A6-70C1-D19A01793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4A20A-E53A-33E2-DDE9-444A1B5B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363E0C-5BD4-D2E6-1391-F14B1671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8D4937-6736-FCAF-E5D3-43823D16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6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2FDC41-40CB-3890-F9AD-B460BB2B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2B0AA9-49BD-7B22-3EEC-2D2E440D2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B5D298-C7BD-26D4-6218-7C8B2B1B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9C68DB-40C9-AF6B-3DE8-4344C974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739EED-5C22-C636-C949-42C3F2B6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22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092AF-AE84-45E9-C92A-95D5FBB1A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709EF0-EA98-2CE4-2648-8E1E3AD4C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2F0E29-8B00-505E-2241-05B21D41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45A214-D09D-7562-8C17-B7000EC0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2C88BB-2B2A-406C-FFD0-F882A5412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77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12D65-5060-7DF7-93D0-D153FD40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A851B1-BEBF-472A-5CEE-9FD3369A7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61BA61-4BA5-37F5-7C18-872E81E00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54ECC3-24DA-AA56-C35D-B36EDF62E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F8DBC8-B973-EAA9-F98C-1324005A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2E87D9-2FE6-BD7D-F028-3B816B4C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50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A7C1D-60FA-AF92-9E47-1A5FEE57F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09D23D-BF70-783D-CF6E-AEF6450CC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BA6091-6F59-916F-C9DF-6B9D640F4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4D9A3C-2B1D-F881-88EC-1733AE1F4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130D4-7E66-E04C-1939-978C4F06F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A9F691-9664-0654-BECA-5A2F01C4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852A73-2CB1-1DC5-0DDD-13A77A39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4C0578-A04E-9357-6F51-D3E733C5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27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CE49E-CAA5-1429-7545-A2E0AB8D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E8C202-2C54-821D-9513-DD53283F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792CEC-1D8C-2BE4-06C1-71CB2B44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24541B-65D3-6873-5BA8-E7E4F732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0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518CFF-0A83-D8A3-66D1-4A899DB7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895934-68AF-CB93-C87A-B4D53CB48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093E1C-028F-3E9A-C1D7-1FFDD1AF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3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FCD2E-68F5-218C-5C82-946C40B1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6D0A8-937C-5949-AA78-6633F0624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19F16A-E974-2B88-10C2-09356968D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63B8D5-A932-026C-FA32-1FAD1A7E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7F53A5-682F-ADBC-3E93-B3A3E09C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6C9952-E147-58A1-4C21-1D0C053A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57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A035F-F25F-82B1-070F-6935368FD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9E8912-FFAD-CA0A-E6EA-50C2FEEAF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A9FE8A-471C-854B-35AD-DE4E5915C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E632DC-809A-56BC-55EF-B6E11C2D7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F8C0C9-6607-3AFB-8DC8-27C2A6BA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D5DA6F-8A56-D9B2-F022-A44F5EC3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99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4AED73-4015-5C95-9FD8-17C04484F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65A87-531A-C221-6EDB-A85D45172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6666C0-06BA-4A99-6016-928931B8C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38709F-DFBD-5AA1-6A8F-6974DDBBA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551576-7A5E-0F75-57E3-29A6FD40F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09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93F43-CFE9-4805-B2EA-28350632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cs typeface="Calibri"/>
              </a:rPr>
              <a:t>Aanwijzende voornaamwoorden</a:t>
            </a:r>
            <a:br>
              <a:rPr lang="nl-NL">
                <a:cs typeface="Calibri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A761BD-7B8D-49A3-815A-CDF2C7CC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ct val="0"/>
              </a:spcAft>
            </a:pPr>
            <a:r>
              <a:rPr lang="nl-NL" dirty="0">
                <a:cs typeface="Calibri"/>
              </a:rPr>
              <a:t>enkelvoud: meervoud:</a:t>
            </a:r>
            <a:endParaRPr lang="en-US" dirty="0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e</a:t>
            </a:r>
            <a:r>
              <a:rPr lang="nl-NL" dirty="0">
                <a:cs typeface="Calibri"/>
              </a:rPr>
              <a:t>/</a:t>
            </a: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a</a:t>
            </a:r>
            <a:r>
              <a:rPr lang="nl-NL" dirty="0">
                <a:cs typeface="Calibri"/>
              </a:rPr>
              <a:t>                         - </a:t>
            </a: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os</a:t>
            </a:r>
            <a:r>
              <a:rPr lang="nl-NL" dirty="0">
                <a:cs typeface="Calibri"/>
              </a:rPr>
              <a:t>/</a:t>
            </a: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as</a:t>
            </a:r>
            <a:endParaRPr lang="en-US" dirty="0" err="1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e</a:t>
            </a:r>
            <a:r>
              <a:rPr lang="nl-NL" dirty="0">
                <a:cs typeface="Calibri"/>
              </a:rPr>
              <a:t> </a:t>
            </a:r>
            <a:r>
              <a:rPr lang="nl-NL" dirty="0" err="1">
                <a:cs typeface="Calibri"/>
              </a:rPr>
              <a:t>libr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o</a:t>
            </a:r>
            <a:r>
              <a:rPr lang="nl-NL" dirty="0">
                <a:cs typeface="Calibri"/>
              </a:rPr>
              <a:t>/</a:t>
            </a: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a</a:t>
            </a:r>
            <a:r>
              <a:rPr lang="nl-NL" dirty="0">
                <a:cs typeface="Calibri"/>
              </a:rPr>
              <a:t> fald</a:t>
            </a:r>
            <a:r>
              <a:rPr lang="nl-NL" dirty="0">
                <a:solidFill>
                  <a:srgbClr val="FF0000"/>
                </a:solidFill>
                <a:cs typeface="Calibri"/>
              </a:rPr>
              <a:t>a</a:t>
            </a:r>
            <a:r>
              <a:rPr lang="nl-NL" dirty="0">
                <a:cs typeface="Calibri"/>
              </a:rPr>
              <a:t>      - </a:t>
            </a: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os</a:t>
            </a:r>
            <a:r>
              <a:rPr lang="nl-NL" dirty="0">
                <a:cs typeface="Calibri"/>
              </a:rPr>
              <a:t> </a:t>
            </a:r>
            <a:r>
              <a:rPr lang="nl-NL" dirty="0" err="1">
                <a:cs typeface="Calibri"/>
              </a:rPr>
              <a:t>libr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os</a:t>
            </a:r>
            <a:r>
              <a:rPr lang="nl-NL" dirty="0">
                <a:cs typeface="Calibri"/>
              </a:rPr>
              <a:t>/</a:t>
            </a:r>
            <a:r>
              <a:rPr lang="nl-NL" dirty="0" err="1">
                <a:cs typeface="Calibri"/>
              </a:rPr>
              <a:t>est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as</a:t>
            </a:r>
            <a:r>
              <a:rPr lang="nl-NL" dirty="0">
                <a:cs typeface="Calibri"/>
              </a:rPr>
              <a:t> </a:t>
            </a:r>
            <a:r>
              <a:rPr lang="nl-NL" dirty="0" err="1">
                <a:cs typeface="Calibri"/>
              </a:rPr>
              <a:t>fald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as</a:t>
            </a:r>
            <a:endParaRPr lang="en-US" dirty="0" err="1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r>
              <a:rPr lang="nl-NL" dirty="0">
                <a:solidFill>
                  <a:srgbClr val="FF0000"/>
                </a:solidFill>
                <a:cs typeface="Calibri"/>
              </a:rPr>
              <a:t>dit</a:t>
            </a:r>
            <a:r>
              <a:rPr lang="nl-NL" dirty="0">
                <a:cs typeface="Calibri"/>
              </a:rPr>
              <a:t> boek/</a:t>
            </a:r>
            <a:r>
              <a:rPr lang="nl-NL" dirty="0">
                <a:solidFill>
                  <a:srgbClr val="FF0000"/>
                </a:solidFill>
                <a:cs typeface="Calibri"/>
              </a:rPr>
              <a:t>deze</a:t>
            </a:r>
            <a:r>
              <a:rPr lang="nl-NL" dirty="0">
                <a:cs typeface="Calibri"/>
              </a:rPr>
              <a:t> rok           </a:t>
            </a:r>
            <a:r>
              <a:rPr lang="nl-NL" dirty="0">
                <a:solidFill>
                  <a:srgbClr val="FF0000"/>
                </a:solidFill>
                <a:cs typeface="Calibri"/>
              </a:rPr>
              <a:t>deze</a:t>
            </a:r>
            <a:r>
              <a:rPr lang="nl-NL" dirty="0">
                <a:cs typeface="Calibri"/>
              </a:rPr>
              <a:t> boeken/</a:t>
            </a:r>
            <a:r>
              <a:rPr lang="nl-NL" dirty="0">
                <a:solidFill>
                  <a:srgbClr val="FF0000"/>
                </a:solidFill>
                <a:cs typeface="Calibri"/>
              </a:rPr>
              <a:t>deze</a:t>
            </a:r>
            <a:r>
              <a:rPr lang="nl-NL" dirty="0">
                <a:cs typeface="Calibri"/>
              </a:rPr>
              <a:t> rokken</a:t>
            </a:r>
            <a:endParaRPr lang="en-US" dirty="0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endParaRPr lang="nl-NL" dirty="0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r>
              <a:rPr lang="nl-NL" dirty="0" err="1">
                <a:solidFill>
                  <a:srgbClr val="FF0000"/>
                </a:solidFill>
                <a:cs typeface="Calibri"/>
              </a:rPr>
              <a:t>ese</a:t>
            </a:r>
            <a:r>
              <a:rPr lang="nl-NL" dirty="0">
                <a:solidFill>
                  <a:srgbClr val="FF0000"/>
                </a:solidFill>
                <a:cs typeface="Calibri"/>
              </a:rPr>
              <a:t>/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esa</a:t>
            </a:r>
            <a:r>
              <a:rPr lang="nl-NL" dirty="0">
                <a:solidFill>
                  <a:srgbClr val="FF0000"/>
                </a:solidFill>
                <a:cs typeface="Calibri"/>
              </a:rPr>
              <a:t> - 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esos</a:t>
            </a:r>
            <a:r>
              <a:rPr lang="nl-NL" dirty="0">
                <a:solidFill>
                  <a:srgbClr val="FF0000"/>
                </a:solidFill>
                <a:cs typeface="Calibri"/>
              </a:rPr>
              <a:t>/</a:t>
            </a:r>
            <a:r>
              <a:rPr lang="nl-NL" dirty="0" err="1">
                <a:solidFill>
                  <a:srgbClr val="FF0000"/>
                </a:solidFill>
                <a:cs typeface="Calibri"/>
              </a:rPr>
              <a:t>esas</a:t>
            </a:r>
            <a:endParaRPr lang="en-US" dirty="0" err="1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r>
              <a:rPr lang="nl-NL" dirty="0" err="1">
                <a:cs typeface="Calibri"/>
              </a:rPr>
              <a:t>ese</a:t>
            </a:r>
            <a:r>
              <a:rPr lang="nl-NL" dirty="0">
                <a:cs typeface="Calibri"/>
              </a:rPr>
              <a:t> </a:t>
            </a:r>
            <a:r>
              <a:rPr lang="nl-NL" dirty="0" err="1">
                <a:cs typeface="Calibri"/>
              </a:rPr>
              <a:t>libro</a:t>
            </a:r>
            <a:r>
              <a:rPr lang="nl-NL" dirty="0">
                <a:cs typeface="Calibri"/>
              </a:rPr>
              <a:t>/</a:t>
            </a:r>
            <a:r>
              <a:rPr lang="nl-NL" dirty="0" err="1">
                <a:cs typeface="Calibri"/>
              </a:rPr>
              <a:t>esa</a:t>
            </a:r>
            <a:r>
              <a:rPr lang="nl-NL" dirty="0">
                <a:cs typeface="Calibri"/>
              </a:rPr>
              <a:t> falda        - </a:t>
            </a:r>
            <a:r>
              <a:rPr lang="nl-NL" dirty="0" err="1">
                <a:cs typeface="Calibri"/>
              </a:rPr>
              <a:t>esos</a:t>
            </a:r>
            <a:r>
              <a:rPr lang="nl-NL" dirty="0">
                <a:cs typeface="Calibri"/>
              </a:rPr>
              <a:t> </a:t>
            </a:r>
            <a:r>
              <a:rPr lang="nl-NL" dirty="0" err="1">
                <a:cs typeface="Calibri"/>
              </a:rPr>
              <a:t>libros</a:t>
            </a:r>
            <a:r>
              <a:rPr lang="nl-NL" dirty="0">
                <a:cs typeface="Calibri"/>
              </a:rPr>
              <a:t>/</a:t>
            </a:r>
            <a:r>
              <a:rPr lang="nl-NL" dirty="0" err="1">
                <a:cs typeface="Calibri"/>
              </a:rPr>
              <a:t>esas</a:t>
            </a:r>
            <a:r>
              <a:rPr lang="nl-NL" dirty="0">
                <a:cs typeface="Calibri"/>
              </a:rPr>
              <a:t> </a:t>
            </a:r>
            <a:r>
              <a:rPr lang="nl-NL" dirty="0" err="1">
                <a:cs typeface="Calibri"/>
              </a:rPr>
              <a:t>faldas</a:t>
            </a:r>
            <a:endParaRPr lang="en-US" dirty="0" err="1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r>
              <a:rPr lang="nl-NL" dirty="0">
                <a:solidFill>
                  <a:srgbClr val="FF0000"/>
                </a:solidFill>
                <a:cs typeface="Calibri"/>
              </a:rPr>
              <a:t>dat</a:t>
            </a:r>
            <a:r>
              <a:rPr lang="nl-NL" dirty="0">
                <a:cs typeface="Calibri"/>
              </a:rPr>
              <a:t> boek/</a:t>
            </a:r>
            <a:r>
              <a:rPr lang="nl-NL" dirty="0">
                <a:solidFill>
                  <a:srgbClr val="FF0000"/>
                </a:solidFill>
                <a:cs typeface="Calibri"/>
              </a:rPr>
              <a:t>die</a:t>
            </a:r>
            <a:r>
              <a:rPr lang="nl-NL" dirty="0">
                <a:cs typeface="Calibri"/>
              </a:rPr>
              <a:t> rok           - </a:t>
            </a:r>
            <a:r>
              <a:rPr lang="nl-NL" dirty="0">
                <a:solidFill>
                  <a:srgbClr val="FF0000"/>
                </a:solidFill>
                <a:cs typeface="Calibri"/>
              </a:rPr>
              <a:t>die</a:t>
            </a:r>
            <a:r>
              <a:rPr lang="nl-NL" dirty="0">
                <a:cs typeface="Calibri"/>
              </a:rPr>
              <a:t> boeken/</a:t>
            </a:r>
            <a:r>
              <a:rPr lang="nl-NL" dirty="0">
                <a:solidFill>
                  <a:srgbClr val="FF0000"/>
                </a:solidFill>
                <a:cs typeface="Calibri"/>
              </a:rPr>
              <a:t>die</a:t>
            </a:r>
            <a:r>
              <a:rPr lang="nl-NL" dirty="0">
                <a:cs typeface="Calibri"/>
              </a:rPr>
              <a:t> rokken</a:t>
            </a:r>
            <a:endParaRPr lang="en-US" dirty="0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endParaRPr lang="nl-NL" dirty="0">
              <a:ea typeface="+mn-lt"/>
              <a:cs typeface="+mn-lt"/>
            </a:endParaRPr>
          </a:p>
          <a:p>
            <a:pPr>
              <a:spcAft>
                <a:spcPct val="0"/>
              </a:spcAft>
            </a:pPr>
            <a:endParaRPr lang="en-US" dirty="0">
              <a:ea typeface="+mn-lt"/>
              <a:cs typeface="+mn-lt"/>
            </a:endParaRPr>
          </a:p>
          <a:p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1894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Aanwijzende voornaamwoorden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qué/cuál/dónde/cómo/cuánto</dc:title>
  <dc:creator>Anita Brus</dc:creator>
  <cp:lastModifiedBy>Anita Brus</cp:lastModifiedBy>
  <cp:revision>2</cp:revision>
  <dcterms:created xsi:type="dcterms:W3CDTF">2024-03-28T13:00:57Z</dcterms:created>
  <dcterms:modified xsi:type="dcterms:W3CDTF">2024-03-28T13:11:09Z</dcterms:modified>
</cp:coreProperties>
</file>