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306" r:id="rId3"/>
  </p:sldIdLst>
  <p:sldSz cx="9144000" cy="6858000" type="screen4x3"/>
  <p:notesSz cx="6858000" cy="9144000"/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10F70A5-DE1F-4F14-929A-E12D6A361344}" v="709" dt="2022-11-14T10:59:29.1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1440" y="6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49F30D0D-9354-41DA-B31E-AA08CE942D7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6A6992CC-0902-4822-ADCA-0CFD1421E53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A28240B7-8698-4C06-A68D-9409B5C2D3C9}" type="datetimeFigureOut">
              <a:rPr lang="nl-NL"/>
              <a:pPr>
                <a:defRPr/>
              </a:pPr>
              <a:t>21-9-2023</a:t>
            </a:fld>
            <a:endParaRPr lang="nl-NL"/>
          </a:p>
        </p:txBody>
      </p:sp>
      <p:sp>
        <p:nvSpPr>
          <p:cNvPr id="4" name="Tijdelijke aanduiding voor dia-afbeelding 3">
            <a:extLst>
              <a:ext uri="{FF2B5EF4-FFF2-40B4-BE49-F238E27FC236}">
                <a16:creationId xmlns:a16="http://schemas.microsoft.com/office/drawing/2014/main" id="{E2F7CE21-2936-40EE-BA78-B4B365DBED1D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>
            <a:extLst>
              <a:ext uri="{FF2B5EF4-FFF2-40B4-BE49-F238E27FC236}">
                <a16:creationId xmlns:a16="http://schemas.microsoft.com/office/drawing/2014/main" id="{12296558-B734-432F-919A-8F24773D1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/>
              <a:t>Klik om de modelstijlen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7CC9C4C-1299-4344-9256-3E9D6695147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3A02976-452B-4810-BEC7-BE8450FFCA3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C4E551C-0AEE-4ACF-B4A0-3A74389A2F7F}" type="slidenum">
              <a:rPr lang="nl-NL"/>
              <a:pPr>
                <a:defRPr/>
              </a:pPr>
              <a:t>‹Nº›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92903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ABEDF6-7144-4179-808D-13342B6A6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2FEAC-ADBE-42AA-A4F3-23FEE2D1A969}" type="datetimeFigureOut">
              <a:rPr lang="nl-NL"/>
              <a:pPr>
                <a:defRPr/>
              </a:pPr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0F9F64C-9B57-40DF-9685-92BB181D6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62248DD-621F-47A6-85BD-1C4B86C65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EAAF4-9AB9-4911-B43E-5530D2494719}" type="slidenum">
              <a:rPr lang="nl-NL" altLang="nl-NL"/>
              <a:pPr>
                <a:defRPr/>
              </a:pPr>
              <a:t>‹Nº›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79109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D5E0C1F-5F96-4C6B-9FCD-9D325C9CC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EC563A-907C-4474-AE04-C2A4EC54106C}" type="datetimeFigureOut">
              <a:rPr lang="nl-NL"/>
              <a:pPr>
                <a:defRPr/>
              </a:pPr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80B429B-781C-4192-87E7-543D5D459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0030372-E9AF-4F42-A12C-10AC1AA9F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45192-B72F-4720-9B8F-DA5768FA8C89}" type="slidenum">
              <a:rPr lang="nl-NL" altLang="nl-NL"/>
              <a:pPr>
                <a:defRPr/>
              </a:pPr>
              <a:t>‹Nº›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720315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C7B0F72-C3F3-4E68-984F-FC225F2EE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35B545-5151-45F1-8424-62E5404E69C1}" type="datetimeFigureOut">
              <a:rPr lang="nl-NL"/>
              <a:pPr>
                <a:defRPr/>
              </a:pPr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70B4B45-77D8-49BB-8439-BAE01CB93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E54EC89-4708-4907-8137-AB7BBEB7D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4436E-A451-4B6E-89FA-D3C07B095C08}" type="slidenum">
              <a:rPr lang="nl-NL" altLang="nl-NL"/>
              <a:pPr>
                <a:defRPr/>
              </a:pPr>
              <a:t>‹Nº›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65689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39F62BF-0BAF-4139-81B9-8DCD9E55D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B0A3FF-6C04-4577-B57A-0AA5BAB4F3D2}" type="datetimeFigureOut">
              <a:rPr lang="nl-NL"/>
              <a:pPr>
                <a:defRPr/>
              </a:pPr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39D99A4-5DA4-4B76-BD3B-DC594C49AE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41C496A-CC77-489B-A8E4-46979FA21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C32419-8DDB-445E-B10E-6EE717724ABB}" type="slidenum">
              <a:rPr lang="nl-NL" altLang="nl-NL"/>
              <a:pPr>
                <a:defRPr/>
              </a:pPr>
              <a:t>‹Nº›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348859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C18B49F-CC75-4E79-ACA6-2231A413D3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F1AE17-F30A-4528-B8C5-2F4759FA48A7}" type="datetimeFigureOut">
              <a:rPr lang="nl-NL"/>
              <a:pPr>
                <a:defRPr/>
              </a:pPr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03982DB-7EF2-4350-A8B5-F2BC963DD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B4D1C61-0D05-40EF-84A3-D12886025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1EF91-DADB-46FA-9EBD-BDCEDFAA7A33}" type="slidenum">
              <a:rPr lang="nl-NL" altLang="nl-NL"/>
              <a:pPr>
                <a:defRPr/>
              </a:pPr>
              <a:t>‹Nº›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4118307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E88230DE-6704-45D2-AF91-0CE22693D1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464D1-C1BF-4BB1-BF14-A6A3B5D9510F}" type="datetimeFigureOut">
              <a:rPr lang="nl-NL"/>
              <a:pPr>
                <a:defRPr/>
              </a:pPr>
              <a:t>21-9-2023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962002E5-854D-4B57-B47D-78EA7BFF0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D5F69DB3-1108-4C29-A503-0E5DFB9102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A57B4-D79D-41D5-B1B4-46DCA48E5BDC}" type="slidenum">
              <a:rPr lang="nl-NL" altLang="nl-NL"/>
              <a:pPr>
                <a:defRPr/>
              </a:pPr>
              <a:t>‹Nº›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132424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3">
            <a:extLst>
              <a:ext uri="{FF2B5EF4-FFF2-40B4-BE49-F238E27FC236}">
                <a16:creationId xmlns:a16="http://schemas.microsoft.com/office/drawing/2014/main" id="{5F951227-0226-4F3B-9269-5EBD50FA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13B779-6C8C-4264-8922-133F534EB502}" type="datetimeFigureOut">
              <a:rPr lang="nl-NL"/>
              <a:pPr>
                <a:defRPr/>
              </a:pPr>
              <a:t>21-9-2023</a:t>
            </a:fld>
            <a:endParaRPr lang="nl-NL"/>
          </a:p>
        </p:txBody>
      </p:sp>
      <p:sp>
        <p:nvSpPr>
          <p:cNvPr id="8" name="Tijdelijke aanduiding voor voettekst 4">
            <a:extLst>
              <a:ext uri="{FF2B5EF4-FFF2-40B4-BE49-F238E27FC236}">
                <a16:creationId xmlns:a16="http://schemas.microsoft.com/office/drawing/2014/main" id="{4F6259D8-C803-4923-AF6A-3584E4F9F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>
            <a:extLst>
              <a:ext uri="{FF2B5EF4-FFF2-40B4-BE49-F238E27FC236}">
                <a16:creationId xmlns:a16="http://schemas.microsoft.com/office/drawing/2014/main" id="{B2F652B6-63EE-401F-92C6-1192F4F61C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889BE-5C8F-400C-B0B3-C6705617F3E0}" type="slidenum">
              <a:rPr lang="nl-NL" altLang="nl-NL"/>
              <a:pPr>
                <a:defRPr/>
              </a:pPr>
              <a:t>‹Nº›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445448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3">
            <a:extLst>
              <a:ext uri="{FF2B5EF4-FFF2-40B4-BE49-F238E27FC236}">
                <a16:creationId xmlns:a16="http://schemas.microsoft.com/office/drawing/2014/main" id="{1399BF51-0826-4924-834C-6F6CBB2FC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D07C9-9598-43F5-B227-53576FD20DE8}" type="datetimeFigureOut">
              <a:rPr lang="nl-NL"/>
              <a:pPr>
                <a:defRPr/>
              </a:pPr>
              <a:t>21-9-2023</a:t>
            </a:fld>
            <a:endParaRPr lang="nl-NL"/>
          </a:p>
        </p:txBody>
      </p:sp>
      <p:sp>
        <p:nvSpPr>
          <p:cNvPr id="4" name="Tijdelijke aanduiding voor voettekst 4">
            <a:extLst>
              <a:ext uri="{FF2B5EF4-FFF2-40B4-BE49-F238E27FC236}">
                <a16:creationId xmlns:a16="http://schemas.microsoft.com/office/drawing/2014/main" id="{9AE34A3B-2E6B-49A1-A327-8C6C768938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>
            <a:extLst>
              <a:ext uri="{FF2B5EF4-FFF2-40B4-BE49-F238E27FC236}">
                <a16:creationId xmlns:a16="http://schemas.microsoft.com/office/drawing/2014/main" id="{176DC099-73D1-412F-92B5-0D8B5F5CB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3B6CB-2F89-4608-ADA0-6C0766054B68}" type="slidenum">
              <a:rPr lang="nl-NL" altLang="nl-NL"/>
              <a:pPr>
                <a:defRPr/>
              </a:pPr>
              <a:t>‹Nº›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60065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>
            <a:extLst>
              <a:ext uri="{FF2B5EF4-FFF2-40B4-BE49-F238E27FC236}">
                <a16:creationId xmlns:a16="http://schemas.microsoft.com/office/drawing/2014/main" id="{676A6821-F72A-409B-8F78-4BD9C08C7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F0DDD-EDFC-4ADD-92F8-1929678FA4D4}" type="datetimeFigureOut">
              <a:rPr lang="nl-NL"/>
              <a:pPr>
                <a:defRPr/>
              </a:pPr>
              <a:t>21-9-2023</a:t>
            </a:fld>
            <a:endParaRPr lang="nl-NL"/>
          </a:p>
        </p:txBody>
      </p:sp>
      <p:sp>
        <p:nvSpPr>
          <p:cNvPr id="3" name="Tijdelijke aanduiding voor voettekst 4">
            <a:extLst>
              <a:ext uri="{FF2B5EF4-FFF2-40B4-BE49-F238E27FC236}">
                <a16:creationId xmlns:a16="http://schemas.microsoft.com/office/drawing/2014/main" id="{5BDA84B2-1BC1-4E5B-A951-2A01BECC0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>
            <a:extLst>
              <a:ext uri="{FF2B5EF4-FFF2-40B4-BE49-F238E27FC236}">
                <a16:creationId xmlns:a16="http://schemas.microsoft.com/office/drawing/2014/main" id="{13239F34-49A7-4383-B7E0-9581B5F5A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5181B-3B01-4086-B0D8-91A69A9C3E4D}" type="slidenum">
              <a:rPr lang="nl-NL" altLang="nl-NL"/>
              <a:pPr>
                <a:defRPr/>
              </a:pPr>
              <a:t>‹Nº›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003454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352CA34D-D3C2-40ED-9374-B3ED094A50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D4BDB9-6875-4102-87DE-DD72E15E1CD7}" type="datetimeFigureOut">
              <a:rPr lang="nl-NL"/>
              <a:pPr>
                <a:defRPr/>
              </a:pPr>
              <a:t>21-9-2023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DDDAF375-588E-4A0C-9431-1FE9951C4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EDDC939B-A843-49F4-8BE2-F9D212926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FD4366-270A-46A2-9F72-172BF05BC8C4}" type="slidenum">
              <a:rPr lang="nl-NL" altLang="nl-NL"/>
              <a:pPr>
                <a:defRPr/>
              </a:pPr>
              <a:t>‹Nº›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825443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3">
            <a:extLst>
              <a:ext uri="{FF2B5EF4-FFF2-40B4-BE49-F238E27FC236}">
                <a16:creationId xmlns:a16="http://schemas.microsoft.com/office/drawing/2014/main" id="{5390A1FA-E057-4D6E-846A-14155E696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FFB4ED-6ED9-4E79-BF0E-5B83F9CD620B}" type="datetimeFigureOut">
              <a:rPr lang="nl-NL"/>
              <a:pPr>
                <a:defRPr/>
              </a:pPr>
              <a:t>21-9-2023</a:t>
            </a:fld>
            <a:endParaRPr lang="nl-NL"/>
          </a:p>
        </p:txBody>
      </p:sp>
      <p:sp>
        <p:nvSpPr>
          <p:cNvPr id="6" name="Tijdelijke aanduiding voor voettekst 4">
            <a:extLst>
              <a:ext uri="{FF2B5EF4-FFF2-40B4-BE49-F238E27FC236}">
                <a16:creationId xmlns:a16="http://schemas.microsoft.com/office/drawing/2014/main" id="{B34C64DC-27B0-4EF4-BA6D-1F39492AF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>
            <a:extLst>
              <a:ext uri="{FF2B5EF4-FFF2-40B4-BE49-F238E27FC236}">
                <a16:creationId xmlns:a16="http://schemas.microsoft.com/office/drawing/2014/main" id="{7A2BEA8E-1EFA-4B8F-AE50-7E483A421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6BE94-FA1F-4DBD-83A9-9C525FEF2CFA}" type="slidenum">
              <a:rPr lang="nl-NL" altLang="nl-NL"/>
              <a:pPr>
                <a:defRPr/>
              </a:pPr>
              <a:t>‹Nº›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4201031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>
            <a:extLst>
              <a:ext uri="{FF2B5EF4-FFF2-40B4-BE49-F238E27FC236}">
                <a16:creationId xmlns:a16="http://schemas.microsoft.com/office/drawing/2014/main" id="{576E2F9A-674E-4D57-970F-CB04BAD0EA8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stijl te bewerken</a:t>
            </a:r>
          </a:p>
        </p:txBody>
      </p:sp>
      <p:sp>
        <p:nvSpPr>
          <p:cNvPr id="1027" name="Tijdelijke aanduiding voor tekst 2">
            <a:extLst>
              <a:ext uri="{FF2B5EF4-FFF2-40B4-BE49-F238E27FC236}">
                <a16:creationId xmlns:a16="http://schemas.microsoft.com/office/drawing/2014/main" id="{D8A8BD9F-103C-4DEC-ABF0-64C5B8C272E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/>
              <a:t>Klik om de modelstijlen te bewerken</a:t>
            </a:r>
          </a:p>
          <a:p>
            <a:pPr lvl="1"/>
            <a:r>
              <a:rPr lang="nl-NL" altLang="nl-NL"/>
              <a:t>Tweede niveau</a:t>
            </a:r>
          </a:p>
          <a:p>
            <a:pPr lvl="2"/>
            <a:r>
              <a:rPr lang="nl-NL" altLang="nl-NL"/>
              <a:t>Derde niveau</a:t>
            </a:r>
          </a:p>
          <a:p>
            <a:pPr lvl="3"/>
            <a:r>
              <a:rPr lang="nl-NL" altLang="nl-NL"/>
              <a:t>Vierde niveau</a:t>
            </a:r>
          </a:p>
          <a:p>
            <a:pPr lvl="4"/>
            <a:r>
              <a:rPr lang="nl-NL" alt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2B29367-59B0-46A2-81F5-84B6F8EBEB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51B551A-01B9-4FC2-B855-528D0C8A0198}" type="datetimeFigureOut">
              <a:rPr lang="nl-NL"/>
              <a:pPr>
                <a:defRPr/>
              </a:pPr>
              <a:t>21-9-2023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96F87DC3-D0CE-44D9-A342-8B367B8466B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7668997-3409-4680-A145-643CCDA9E5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84E1E34-0324-4C7C-A5EF-A943189579EA}" type="slidenum">
              <a:rPr lang="nl-NL" altLang="nl-NL"/>
              <a:pPr>
                <a:defRPr/>
              </a:pPr>
              <a:t>‹Nº›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>
            <a:extLst>
              <a:ext uri="{FF2B5EF4-FFF2-40B4-BE49-F238E27FC236}">
                <a16:creationId xmlns:a16="http://schemas.microsoft.com/office/drawing/2014/main" id="{0C254297-1103-4365-BFE2-41698C530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 eaLnBrk="1" hangingPunct="1"/>
            <a:r>
              <a:rPr lang="nl-NL" altLang="nl-NL" sz="2000" b="1"/>
              <a:t>Uitspraak = </a:t>
            </a:r>
            <a:r>
              <a:rPr lang="nl-NL" altLang="nl-NL" sz="2000" b="1" err="1"/>
              <a:t>pronunciación</a:t>
            </a:r>
            <a:br>
              <a:rPr lang="nl-NL" altLang="nl-NL" sz="2000"/>
            </a:br>
            <a:r>
              <a:rPr lang="nl-NL" altLang="nl-NL" sz="2000"/>
              <a:t>el </a:t>
            </a:r>
            <a:r>
              <a:rPr lang="nl-NL" altLang="nl-NL" sz="2000" err="1"/>
              <a:t>libro</a:t>
            </a:r>
            <a:r>
              <a:rPr lang="nl-NL" altLang="nl-NL" sz="2000"/>
              <a:t> p.9</a:t>
            </a:r>
            <a:br>
              <a:rPr lang="nl-NL" altLang="nl-NL" sz="2000"/>
            </a:br>
            <a:endParaRPr lang="nl-NL" altLang="nl-NL" sz="2000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37BF12-8A73-48F4-9F76-07D91FAAFD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5434013"/>
          </a:xfrm>
        </p:spPr>
        <p:txBody>
          <a:bodyPr/>
          <a:lstStyle/>
          <a:p>
            <a:pPr eaLnBrk="1" hangingPunct="1"/>
            <a:r>
              <a:rPr lang="nl-NL" altLang="nl-NL" sz="1800" b="1"/>
              <a:t>h	historia, hospital, hotel           </a:t>
            </a:r>
          </a:p>
          <a:p>
            <a:pPr eaLnBrk="1" hangingPunct="1"/>
            <a:r>
              <a:rPr lang="nl-NL" altLang="nl-NL" sz="1800">
                <a:solidFill>
                  <a:srgbClr val="FF0000"/>
                </a:solidFill>
              </a:rPr>
              <a:t>Je spreekt de h niet uit</a:t>
            </a:r>
          </a:p>
          <a:p>
            <a:pPr eaLnBrk="1" hangingPunct="1"/>
            <a:r>
              <a:rPr lang="nl-NL" altLang="nl-NL" sz="1800" b="1"/>
              <a:t>ll	paella</a:t>
            </a:r>
            <a:r>
              <a:rPr lang="nl-NL" altLang="nl-NL" sz="1800"/>
              <a:t>			</a:t>
            </a:r>
          </a:p>
          <a:p>
            <a:pPr eaLnBrk="1" hangingPunct="1"/>
            <a:r>
              <a:rPr lang="nl-NL" altLang="nl-NL" sz="1800"/>
              <a:t>Je spreekt ll uit als </a:t>
            </a:r>
            <a:r>
              <a:rPr lang="nl-NL" altLang="nl-NL" sz="1800">
                <a:solidFill>
                  <a:srgbClr val="FF0000"/>
                </a:solidFill>
              </a:rPr>
              <a:t>lj</a:t>
            </a:r>
          </a:p>
          <a:p>
            <a:pPr eaLnBrk="1" hangingPunct="1"/>
            <a:r>
              <a:rPr lang="nl-NL" altLang="nl-NL" sz="1800" b="1"/>
              <a:t>Ñ	España</a:t>
            </a:r>
            <a:r>
              <a:rPr lang="nl-NL" altLang="nl-NL" sz="1800"/>
              <a:t>			</a:t>
            </a:r>
          </a:p>
          <a:p>
            <a:pPr eaLnBrk="1" hangingPunct="1"/>
            <a:r>
              <a:rPr lang="nl-NL" altLang="nl-NL" sz="1800"/>
              <a:t>Je spreekt de ñ uit als </a:t>
            </a:r>
            <a:r>
              <a:rPr lang="nl-NL" altLang="nl-NL" sz="1800">
                <a:solidFill>
                  <a:srgbClr val="FF0000"/>
                </a:solidFill>
              </a:rPr>
              <a:t>nj</a:t>
            </a:r>
            <a:r>
              <a:rPr lang="nl-NL" altLang="nl-NL" sz="1800"/>
              <a:t> </a:t>
            </a:r>
          </a:p>
          <a:p>
            <a:pPr eaLnBrk="1" hangingPunct="1"/>
            <a:r>
              <a:rPr lang="nl-NL" altLang="nl-NL" sz="1800" b="1"/>
              <a:t>C</a:t>
            </a:r>
            <a:r>
              <a:rPr lang="nl-NL" altLang="nl-NL" sz="1800"/>
              <a:t>	</a:t>
            </a:r>
            <a:r>
              <a:rPr lang="nl-NL" altLang="nl-NL" sz="1800" b="1"/>
              <a:t>concierto, policía, estación</a:t>
            </a:r>
          </a:p>
          <a:p>
            <a:pPr eaLnBrk="1" hangingPunct="1"/>
            <a:r>
              <a:rPr lang="nl-NL" altLang="nl-NL" sz="1800"/>
              <a:t>De c voor de </a:t>
            </a:r>
            <a:r>
              <a:rPr lang="nl-NL" altLang="nl-NL" sz="1800">
                <a:solidFill>
                  <a:srgbClr val="FF0000"/>
                </a:solidFill>
              </a:rPr>
              <a:t>i,e</a:t>
            </a:r>
            <a:r>
              <a:rPr lang="nl-NL" altLang="nl-NL" sz="1800"/>
              <a:t> spreek je uit als een </a:t>
            </a:r>
            <a:r>
              <a:rPr lang="nl-NL" altLang="nl-NL" sz="1800">
                <a:solidFill>
                  <a:srgbClr val="FF0000"/>
                </a:solidFill>
              </a:rPr>
              <a:t>th </a:t>
            </a:r>
            <a:r>
              <a:rPr lang="nl-NL" altLang="nl-NL" sz="1800"/>
              <a:t>en voor 				de </a:t>
            </a:r>
            <a:r>
              <a:rPr lang="nl-NL" altLang="nl-NL" sz="1800">
                <a:solidFill>
                  <a:srgbClr val="FF0000"/>
                </a:solidFill>
              </a:rPr>
              <a:t>o,a,u </a:t>
            </a:r>
            <a:r>
              <a:rPr lang="nl-NL" altLang="nl-NL" sz="1800"/>
              <a:t>als een </a:t>
            </a:r>
            <a:r>
              <a:rPr lang="nl-NL" altLang="nl-NL" sz="1800">
                <a:solidFill>
                  <a:srgbClr val="FF0000"/>
                </a:solidFill>
              </a:rPr>
              <a:t>k</a:t>
            </a:r>
          </a:p>
          <a:p>
            <a:pPr eaLnBrk="1" hangingPunct="1"/>
            <a:r>
              <a:rPr lang="nl-NL" altLang="nl-NL" sz="1800" b="1"/>
              <a:t>X</a:t>
            </a:r>
            <a:r>
              <a:rPr lang="nl-NL" altLang="nl-NL" sz="1800"/>
              <a:t>	</a:t>
            </a:r>
            <a:r>
              <a:rPr lang="nl-NL" altLang="nl-NL" sz="1800" b="1"/>
              <a:t>examen, taxi		</a:t>
            </a:r>
          </a:p>
          <a:p>
            <a:pPr eaLnBrk="1" hangingPunct="1"/>
            <a:r>
              <a:rPr lang="nl-NL" altLang="nl-NL" sz="1800"/>
              <a:t>Je spreekt hem gewoon uit als x</a:t>
            </a:r>
          </a:p>
          <a:p>
            <a:pPr eaLnBrk="1" hangingPunct="1"/>
            <a:r>
              <a:rPr lang="nl-NL" altLang="nl-NL" sz="1800" b="1"/>
              <a:t>Ch</a:t>
            </a:r>
            <a:r>
              <a:rPr lang="nl-NL" altLang="nl-NL" sz="1800"/>
              <a:t>	</a:t>
            </a:r>
            <a:r>
              <a:rPr lang="nl-NL" altLang="nl-NL" sz="1800" b="1"/>
              <a:t>chino, chocolate		</a:t>
            </a:r>
          </a:p>
          <a:p>
            <a:pPr eaLnBrk="1" hangingPunct="1"/>
            <a:r>
              <a:rPr lang="nl-NL" altLang="nl-NL" sz="1800"/>
              <a:t>Je spreekt ch uit als </a:t>
            </a:r>
            <a:r>
              <a:rPr lang="nl-NL" altLang="nl-NL" sz="1800">
                <a:solidFill>
                  <a:srgbClr val="FF0000"/>
                </a:solidFill>
              </a:rPr>
              <a:t>tj</a:t>
            </a:r>
          </a:p>
          <a:p>
            <a:pPr eaLnBrk="1" hangingPunct="1"/>
            <a:r>
              <a:rPr lang="nl-NL" altLang="nl-NL" sz="1800" b="1"/>
              <a:t>Qu</a:t>
            </a:r>
            <a:r>
              <a:rPr lang="nl-NL" altLang="nl-NL" sz="1800"/>
              <a:t>	</a:t>
            </a:r>
            <a:r>
              <a:rPr lang="nl-NL" altLang="nl-NL" sz="1800" b="1"/>
              <a:t>máquina, parque		</a:t>
            </a:r>
          </a:p>
          <a:p>
            <a:pPr eaLnBrk="1" hangingPunct="1"/>
            <a:r>
              <a:rPr lang="nl-NL" altLang="nl-NL" sz="1800"/>
              <a:t>Je spreekt de q uit als </a:t>
            </a:r>
            <a:r>
              <a:rPr lang="nl-NL" altLang="nl-NL" sz="1800">
                <a:solidFill>
                  <a:srgbClr val="FF0000"/>
                </a:solidFill>
              </a:rPr>
              <a:t>k</a:t>
            </a:r>
            <a:r>
              <a:rPr lang="nl-NL" altLang="nl-NL" sz="1800"/>
              <a:t> en </a:t>
            </a:r>
            <a:r>
              <a:rPr lang="nl-NL" altLang="nl-NL" sz="1800">
                <a:solidFill>
                  <a:srgbClr val="FF0000"/>
                </a:solidFill>
              </a:rPr>
              <a:t>que = ké </a:t>
            </a:r>
            <a:r>
              <a:rPr lang="nl-NL" altLang="nl-NL" sz="1800"/>
              <a:t>en </a:t>
            </a:r>
            <a:r>
              <a:rPr lang="nl-NL" altLang="nl-NL" sz="1800">
                <a:solidFill>
                  <a:srgbClr val="FF0000"/>
                </a:solidFill>
              </a:rPr>
              <a:t>qui = ki</a:t>
            </a:r>
          </a:p>
          <a:p>
            <a:pPr eaLnBrk="1" hangingPunct="1"/>
            <a:r>
              <a:rPr lang="nl-NL" altLang="nl-NL" sz="1800" b="1"/>
              <a:t>J</a:t>
            </a:r>
            <a:r>
              <a:rPr lang="nl-NL" altLang="nl-NL" sz="1800"/>
              <a:t>	</a:t>
            </a:r>
            <a:r>
              <a:rPr lang="nl-NL" altLang="nl-NL" sz="1800" b="1"/>
              <a:t>jirafa			</a:t>
            </a:r>
          </a:p>
          <a:p>
            <a:pPr eaLnBrk="1" hangingPunct="1"/>
            <a:r>
              <a:rPr lang="nl-NL" altLang="nl-NL" sz="1800"/>
              <a:t>Je spreekt de j uit al </a:t>
            </a:r>
            <a:r>
              <a:rPr lang="nl-NL" altLang="nl-NL" sz="1800">
                <a:solidFill>
                  <a:srgbClr val="FF0000"/>
                </a:solidFill>
              </a:rPr>
              <a:t>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>
            <a:extLst>
              <a:ext uri="{FF2B5EF4-FFF2-40B4-BE49-F238E27FC236}">
                <a16:creationId xmlns:a16="http://schemas.microsoft.com/office/drawing/2014/main" id="{91D73931-BB65-4A80-867B-BF2FD261B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r>
              <a:rPr lang="nl-NL" altLang="nl-NL" sz="2000"/>
              <a:t>Vervolg uitspraak</a:t>
            </a:r>
          </a:p>
        </p:txBody>
      </p:sp>
      <p:sp>
        <p:nvSpPr>
          <p:cNvPr id="13315" name="Tijdelijke aanduiding voor inhoud 2">
            <a:extLst>
              <a:ext uri="{FF2B5EF4-FFF2-40B4-BE49-F238E27FC236}">
                <a16:creationId xmlns:a16="http://schemas.microsoft.com/office/drawing/2014/main" id="{0EA8C856-888F-44DA-BC67-E685464168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218113"/>
          </a:xfrm>
        </p:spPr>
        <p:txBody>
          <a:bodyPr/>
          <a:lstStyle/>
          <a:p>
            <a:pPr eaLnBrk="1" hangingPunct="1"/>
            <a:r>
              <a:rPr lang="nl-NL" altLang="nl-NL" sz="2000" b="1" dirty="0"/>
              <a:t>v</a:t>
            </a:r>
            <a:r>
              <a:rPr lang="nl-NL" altLang="nl-NL" sz="2000" dirty="0"/>
              <a:t>	</a:t>
            </a:r>
            <a:r>
              <a:rPr lang="nl-NL" altLang="nl-NL" sz="2000" b="1" dirty="0" err="1"/>
              <a:t>noviembre</a:t>
            </a:r>
            <a:r>
              <a:rPr lang="nl-NL" altLang="nl-NL" sz="2000" b="1" dirty="0"/>
              <a:t>, </a:t>
            </a:r>
            <a:r>
              <a:rPr lang="nl-NL" altLang="nl-NL" sz="2000" b="1" dirty="0" err="1"/>
              <a:t>televisión</a:t>
            </a:r>
            <a:r>
              <a:rPr lang="nl-NL" altLang="nl-NL" sz="2000" b="1" dirty="0"/>
              <a:t>	</a:t>
            </a:r>
          </a:p>
          <a:p>
            <a:pPr eaLnBrk="1" hangingPunct="1"/>
            <a:r>
              <a:rPr lang="nl-NL" altLang="nl-NL" sz="2000" dirty="0"/>
              <a:t>Je spreekt de v uit als een zachte </a:t>
            </a:r>
            <a:r>
              <a:rPr lang="nl-NL" altLang="nl-NL" sz="2000" dirty="0">
                <a:solidFill>
                  <a:srgbClr val="FF0000"/>
                </a:solidFill>
              </a:rPr>
              <a:t>b</a:t>
            </a:r>
            <a:r>
              <a:rPr lang="nl-NL" altLang="nl-NL" sz="2000" dirty="0"/>
              <a:t> </a:t>
            </a:r>
          </a:p>
          <a:p>
            <a:pPr eaLnBrk="1" hangingPunct="1"/>
            <a:r>
              <a:rPr lang="nl-NL" altLang="nl-NL" sz="2000" b="1" dirty="0"/>
              <a:t>g</a:t>
            </a:r>
            <a:r>
              <a:rPr lang="nl-NL" altLang="nl-NL" sz="2000" dirty="0"/>
              <a:t>	</a:t>
            </a:r>
            <a:r>
              <a:rPr lang="nl-NL" altLang="nl-NL" sz="2000" b="1" dirty="0"/>
              <a:t>Guatemala, Genua, Gibraltar	</a:t>
            </a:r>
          </a:p>
          <a:p>
            <a:pPr eaLnBrk="1" hangingPunct="1"/>
            <a:r>
              <a:rPr lang="nl-NL" altLang="nl-NL" sz="2000" dirty="0"/>
              <a:t>De g voor de </a:t>
            </a:r>
            <a:r>
              <a:rPr lang="nl-NL" altLang="nl-NL" sz="2000" dirty="0" err="1">
                <a:solidFill>
                  <a:srgbClr val="FF0000"/>
                </a:solidFill>
              </a:rPr>
              <a:t>i,e</a:t>
            </a:r>
            <a:r>
              <a:rPr lang="nl-NL" altLang="nl-NL" sz="2000" dirty="0"/>
              <a:t> spreek je uit als een </a:t>
            </a:r>
            <a:r>
              <a:rPr lang="nl-NL" altLang="nl-NL" sz="2000" dirty="0">
                <a:solidFill>
                  <a:srgbClr val="FF0000"/>
                </a:solidFill>
              </a:rPr>
              <a:t>g </a:t>
            </a:r>
            <a:r>
              <a:rPr lang="nl-NL" altLang="nl-NL" sz="2000" dirty="0"/>
              <a:t>en voor 				de </a:t>
            </a:r>
            <a:r>
              <a:rPr lang="nl-NL" altLang="nl-NL" sz="2000" dirty="0" err="1">
                <a:solidFill>
                  <a:srgbClr val="FF0000"/>
                </a:solidFill>
              </a:rPr>
              <a:t>o,a,u</a:t>
            </a:r>
            <a:r>
              <a:rPr lang="nl-NL" altLang="nl-NL" sz="2000" dirty="0">
                <a:solidFill>
                  <a:srgbClr val="FF0000"/>
                </a:solidFill>
              </a:rPr>
              <a:t> </a:t>
            </a:r>
            <a:r>
              <a:rPr lang="nl-NL" altLang="nl-NL" sz="2000" dirty="0"/>
              <a:t>als een </a:t>
            </a:r>
            <a:r>
              <a:rPr lang="nl-NL" altLang="nl-NL" sz="2000" dirty="0">
                <a:solidFill>
                  <a:srgbClr val="FF0000"/>
                </a:solidFill>
              </a:rPr>
              <a:t>g als Engels </a:t>
            </a:r>
            <a:r>
              <a:rPr lang="nl-NL" altLang="nl-NL" sz="2000" dirty="0" err="1">
                <a:solidFill>
                  <a:srgbClr val="FF0000"/>
                </a:solidFill>
              </a:rPr>
              <a:t>good</a:t>
            </a:r>
            <a:endParaRPr lang="nl-NL" altLang="nl-NL" sz="2000" dirty="0">
              <a:solidFill>
                <a:srgbClr val="FF0000"/>
              </a:solidFill>
            </a:endParaRPr>
          </a:p>
          <a:p>
            <a:pPr eaLnBrk="1" hangingPunct="1"/>
            <a:r>
              <a:rPr lang="nl-NL" altLang="nl-NL" sz="2000" b="1" dirty="0" err="1"/>
              <a:t>z</a:t>
            </a:r>
            <a:r>
              <a:rPr lang="nl-NL" altLang="nl-NL" sz="2000" dirty="0"/>
              <a:t>      </a:t>
            </a:r>
            <a:r>
              <a:rPr lang="nl-NL" altLang="nl-NL" sz="2000" b="1" dirty="0"/>
              <a:t>    Zaragoza			</a:t>
            </a:r>
          </a:p>
          <a:p>
            <a:pPr eaLnBrk="1" hangingPunct="1"/>
            <a:r>
              <a:rPr lang="nl-NL" altLang="nl-NL" sz="2000" dirty="0"/>
              <a:t>De </a:t>
            </a:r>
            <a:r>
              <a:rPr lang="nl-NL" altLang="nl-NL" sz="2000" dirty="0" err="1"/>
              <a:t>z</a:t>
            </a:r>
            <a:r>
              <a:rPr lang="nl-NL" altLang="nl-NL" sz="2000" dirty="0"/>
              <a:t> spreek je uit als </a:t>
            </a:r>
            <a:r>
              <a:rPr lang="nl-NL" altLang="nl-NL" sz="2000" dirty="0" err="1">
                <a:solidFill>
                  <a:srgbClr val="FF0000"/>
                </a:solidFill>
              </a:rPr>
              <a:t>th</a:t>
            </a:r>
            <a:endParaRPr lang="nl-NL" altLang="nl-NL" sz="2000" dirty="0">
              <a:solidFill>
                <a:srgbClr val="FF0000"/>
              </a:solidFill>
            </a:endParaRPr>
          </a:p>
          <a:p>
            <a:pPr eaLnBrk="1" hangingPunct="1"/>
            <a:r>
              <a:rPr lang="nl-NL" altLang="nl-NL" sz="2000" b="1" dirty="0"/>
              <a:t>U</a:t>
            </a:r>
            <a:r>
              <a:rPr lang="nl-NL" altLang="nl-NL" sz="2000" dirty="0"/>
              <a:t>	</a:t>
            </a:r>
            <a:r>
              <a:rPr lang="nl-NL" altLang="nl-NL" sz="2000" b="1" dirty="0"/>
              <a:t>Uruguay	</a:t>
            </a:r>
            <a:r>
              <a:rPr lang="nl-NL" altLang="nl-NL" sz="2000" dirty="0"/>
              <a:t>		</a:t>
            </a:r>
          </a:p>
          <a:p>
            <a:pPr eaLnBrk="1" hangingPunct="1"/>
            <a:r>
              <a:rPr lang="nl-NL" altLang="nl-NL" sz="2000" dirty="0"/>
              <a:t>De u spreek je uit als </a:t>
            </a:r>
            <a:r>
              <a:rPr lang="nl-NL" altLang="nl-NL" sz="2000" dirty="0">
                <a:solidFill>
                  <a:srgbClr val="FF0000"/>
                </a:solidFill>
              </a:rPr>
              <a:t>oe</a:t>
            </a:r>
          </a:p>
          <a:p>
            <a:endParaRPr lang="nl-NL" altLang="nl-NL" sz="2000" dirty="0"/>
          </a:p>
          <a:p>
            <a:pPr eaLnBrk="1" hangingPunct="1"/>
            <a:endParaRPr lang="nl-NL" altLang="nl-NL" sz="1800" dirty="0"/>
          </a:p>
          <a:p>
            <a:pPr eaLnBrk="1" hangingPunct="1">
              <a:buFont typeface="Arial" panose="020B0604020202020204" pitchFamily="34" charset="0"/>
              <a:buNone/>
            </a:pPr>
            <a:endParaRPr lang="nl-NL" altLang="nl-NL" sz="1800" dirty="0"/>
          </a:p>
          <a:p>
            <a:pPr eaLnBrk="1" hangingPunct="1"/>
            <a:endParaRPr lang="nl-NL" altLang="nl-NL" sz="1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/>
    </p:bld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2464</TotalTime>
  <Words>226</Words>
  <Application>Microsoft Office PowerPoint</Application>
  <PresentationFormat>Presentación en pantalla (4:3)</PresentationFormat>
  <Paragraphs>28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Office-thema</vt:lpstr>
      <vt:lpstr>Uitspraak = pronunciación el libro p.9 </vt:lpstr>
      <vt:lpstr>Vervolg uitspraak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4H/4V schooljaar 2014/15 La primera clase de español</dc:title>
  <dc:creator>Anita</dc:creator>
  <cp:lastModifiedBy>Anita Brus</cp:lastModifiedBy>
  <cp:revision>91</cp:revision>
  <dcterms:created xsi:type="dcterms:W3CDTF">2014-08-15T15:16:10Z</dcterms:created>
  <dcterms:modified xsi:type="dcterms:W3CDTF">2023-09-21T15:27:02Z</dcterms:modified>
</cp:coreProperties>
</file>