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9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E6CE16-A30A-6DC1-5165-35FCACC6F3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D3007B9-D9A5-D9AF-FF79-A58FA3BFCD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10C9C9-8A84-FB56-B0E4-D8FB6DE66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FF60-14F0-4E80-97E2-2E0595BEFF95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EAC2CE-F9AC-735D-1225-1FE6DADC3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5E4829-73F5-2F70-18BC-3DF44E63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8B6E-213F-4206-A2C2-0D66A2743D93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6213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6B9510-F5B3-0275-C6F6-2803D1082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482F728-A528-8EA4-4D1E-9C08F230F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1D7B8F-27F3-3523-0F7A-AA9F069E3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FF60-14F0-4E80-97E2-2E0595BEFF95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2DB909-27A3-429B-FC65-579E9B5CD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61D546-69A7-173E-D57F-87503BE74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8B6E-213F-4206-A2C2-0D66A2743D93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311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9735B12-EABE-9451-4190-1DB35F5116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D18A787-449E-2E10-0B5B-1D302EB17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F26435-D810-1B37-E5D0-3B9B73B20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FF60-14F0-4E80-97E2-2E0595BEFF95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E4F799-E38A-8E44-D591-81A21B0C8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6B46AC-B48D-0D50-896B-1205320D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8B6E-213F-4206-A2C2-0D66A2743D93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9602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01E1D9-CFD0-8C0F-D0D0-82B23D835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BE9825-705B-0127-D212-3D5FE67E9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5175D5-5153-706E-12AC-AEFFF4C93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FF60-14F0-4E80-97E2-2E0595BEFF95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456B28-120C-3A21-DD4D-500AB0E21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8841D0-EA1D-90DD-658A-4D5CC9772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8B6E-213F-4206-A2C2-0D66A2743D93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7849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DB0A7C-8469-1B77-EF4D-48D625E34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83F536-2254-6ADC-8F42-D3B0CA76B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972C3C-27B2-DCD6-9A3B-486E54594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FF60-14F0-4E80-97E2-2E0595BEFF95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C693F5-2431-EFA1-045F-9DEC4884B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A705A1-86DD-5726-CCDA-9995A9411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8B6E-213F-4206-A2C2-0D66A2743D93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835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E54ADD-94DB-70C7-0DF0-9BAE4D1A2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7C908B-0ED1-B8B5-D8B0-7286CCA990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79A58E1-A7F3-90A8-B5D0-F16B4FAFE6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DA079C-39B8-CC91-F029-28D64935D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FF60-14F0-4E80-97E2-2E0595BEFF95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32ACD3-1DAB-FAAF-EC32-506A6773B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7FC910-6E3B-F377-924F-29481A953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8B6E-213F-4206-A2C2-0D66A2743D93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6008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2AEF4C-208E-63C0-B38C-7252828B2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32813D-F70C-AA78-2B90-002148E9D1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076D836-9617-BD1D-B8EB-2C76E2AF0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AFB7F10-1D2F-B7E2-FFB9-C0F812A0E3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BD9CBBF-057C-1CF7-820B-A81F7D9F04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D4890A9-BA0A-4EB6-08FA-82854D114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FF60-14F0-4E80-97E2-2E0595BEFF95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EB49BD7-1A2E-34AB-CBEF-72BFD67A8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F813CAF-D063-FD10-2A02-159A95F4E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8B6E-213F-4206-A2C2-0D66A2743D93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7815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116327-D1C1-A869-7F54-B40D19886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FC8347-260D-7C4E-FBFF-E53C051E7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FF60-14F0-4E80-97E2-2E0595BEFF95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11838B0-AC4E-6D6B-79C1-F6E2A7F60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3C6C22F-3F8E-8490-A136-E59E3B7E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8B6E-213F-4206-A2C2-0D66A2743D93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4268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F3D9CDD-1FDB-908D-007E-F9AF69923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FF60-14F0-4E80-97E2-2E0595BEFF95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8419186-4721-2746-0331-1D30F7F92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59EE6C9-F064-1873-8DE5-D827B9568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8B6E-213F-4206-A2C2-0D66A2743D93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8627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1DBD20-9739-68F9-660E-6702CB894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216D13-BB85-89BD-0E64-8CC469266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CEFDF7-46E2-0722-72A0-8A2EB3DBDE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7D7B6C-BCC5-0000-B873-F4B43794A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FF60-14F0-4E80-97E2-2E0595BEFF95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FB6CCD-08F8-ED11-A7EE-E184811BB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3351C4-3F1C-0930-75C7-9A1BC1946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8B6E-213F-4206-A2C2-0D66A2743D93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9046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55D48-524B-8081-251E-33BBDD47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F655B9B-9313-8CC1-CEC4-63787D1B37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330F28A-7D58-4EE7-56C5-E6A5DCEE9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7673E6-3132-6AD1-19CC-60FD63A92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FF60-14F0-4E80-97E2-2E0595BEFF95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ACA1CD-71E4-020A-DC2F-2063FB7B8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673F76-7C4D-43FA-C65F-95D4280C4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8B6E-213F-4206-A2C2-0D66A2743D93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5718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940769D-0DF9-2F46-9438-9A49A7015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B71777-AA5D-831C-C5F3-E32404A34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0533E0-825C-3B28-1C23-F618E8AF06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6FF60-14F0-4E80-97E2-2E0595BEFF95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7B8E23-9828-BC44-A226-D3BAD1C59E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DD712B-ACAF-1DA7-4281-159A891217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68B6E-213F-4206-A2C2-0D66A2743D93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6775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el 1">
            <a:extLst>
              <a:ext uri="{FF2B5EF4-FFF2-40B4-BE49-F238E27FC236}">
                <a16:creationId xmlns:a16="http://schemas.microsoft.com/office/drawing/2014/main" id="{7AEBF181-C2B5-4A4E-BD61-2CECD89BA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 err="1"/>
              <a:t>Nacionalidades</a:t>
            </a:r>
            <a:endParaRPr lang="nl-NL" alt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32DFB3-4161-4D0B-A46B-CEE0EE57F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nl-NL" sz="2400" dirty="0"/>
              <a:t> </a:t>
            </a:r>
            <a:r>
              <a:rPr lang="nl-NL" sz="2400" dirty="0">
                <a:solidFill>
                  <a:srgbClr val="0070C0"/>
                </a:solidFill>
              </a:rPr>
              <a:t>man.		- vrouw.	- man. mv.	- vrouw. mv</a:t>
            </a:r>
          </a:p>
          <a:p>
            <a:pPr marL="514350" indent="-514350">
              <a:buNone/>
              <a:defRPr/>
            </a:pPr>
            <a:r>
              <a:rPr lang="nl-NL" sz="2400" dirty="0"/>
              <a:t>1. </a:t>
            </a:r>
            <a:r>
              <a:rPr lang="nl-NL" sz="2400" dirty="0" err="1"/>
              <a:t>italian</a:t>
            </a:r>
            <a:r>
              <a:rPr lang="nl-NL" sz="2400" dirty="0" err="1">
                <a:solidFill>
                  <a:srgbClr val="FF0000"/>
                </a:solidFill>
              </a:rPr>
              <a:t>o</a:t>
            </a:r>
            <a:r>
              <a:rPr lang="nl-NL" sz="2400" dirty="0"/>
              <a:t>	- </a:t>
            </a:r>
            <a:r>
              <a:rPr lang="nl-NL" sz="2400" dirty="0" err="1"/>
              <a:t>italian</a:t>
            </a:r>
            <a:r>
              <a:rPr lang="nl-NL" sz="2400" dirty="0" err="1">
                <a:solidFill>
                  <a:srgbClr val="FF0000"/>
                </a:solidFill>
              </a:rPr>
              <a:t>a</a:t>
            </a:r>
            <a:r>
              <a:rPr lang="nl-NL" sz="2400" dirty="0"/>
              <a:t>	- </a:t>
            </a:r>
            <a:r>
              <a:rPr lang="nl-NL" sz="2400" dirty="0" err="1"/>
              <a:t>italian</a:t>
            </a:r>
            <a:r>
              <a:rPr lang="nl-NL" sz="2400" dirty="0" err="1">
                <a:solidFill>
                  <a:srgbClr val="FF0000"/>
                </a:solidFill>
              </a:rPr>
              <a:t>os</a:t>
            </a:r>
            <a:r>
              <a:rPr lang="nl-NL" sz="2400" dirty="0"/>
              <a:t>	- </a:t>
            </a:r>
            <a:r>
              <a:rPr lang="nl-NL" sz="2400" dirty="0" err="1"/>
              <a:t>italian</a:t>
            </a:r>
            <a:r>
              <a:rPr lang="nl-NL" sz="2400" dirty="0" err="1">
                <a:solidFill>
                  <a:srgbClr val="FF0000"/>
                </a:solidFill>
              </a:rPr>
              <a:t>as</a:t>
            </a:r>
            <a:endParaRPr lang="nl-NL" sz="2400" dirty="0">
              <a:solidFill>
                <a:srgbClr val="FF0000"/>
              </a:solidFill>
            </a:endParaRPr>
          </a:p>
          <a:p>
            <a:pPr marL="514350" indent="-514350">
              <a:buNone/>
              <a:defRPr/>
            </a:pPr>
            <a:endParaRPr lang="nl-NL" sz="2400" dirty="0">
              <a:solidFill>
                <a:srgbClr val="FF0000"/>
              </a:solidFill>
            </a:endParaRPr>
          </a:p>
          <a:p>
            <a:pPr marL="514350" indent="-514350">
              <a:buNone/>
              <a:defRPr/>
            </a:pPr>
            <a:r>
              <a:rPr lang="nl-NL" sz="2400" dirty="0"/>
              <a:t>2. </a:t>
            </a:r>
            <a:r>
              <a:rPr lang="nl-NL" sz="2400" dirty="0" err="1"/>
              <a:t>inglés</a:t>
            </a:r>
            <a:r>
              <a:rPr lang="nl-NL" sz="2400" dirty="0"/>
              <a:t>	- </a:t>
            </a:r>
            <a:r>
              <a:rPr lang="nl-NL" sz="2400" dirty="0" err="1"/>
              <a:t>ingles</a:t>
            </a:r>
            <a:r>
              <a:rPr lang="nl-NL" sz="2400" dirty="0" err="1">
                <a:solidFill>
                  <a:srgbClr val="FF0000"/>
                </a:solidFill>
              </a:rPr>
              <a:t>a</a:t>
            </a:r>
            <a:r>
              <a:rPr lang="nl-NL" sz="2400" dirty="0"/>
              <a:t>	- </a:t>
            </a:r>
            <a:r>
              <a:rPr lang="nl-NL" sz="2400" dirty="0" err="1"/>
              <a:t>ingles</a:t>
            </a:r>
            <a:r>
              <a:rPr lang="nl-NL" sz="2400" dirty="0" err="1">
                <a:solidFill>
                  <a:srgbClr val="FF0000"/>
                </a:solidFill>
              </a:rPr>
              <a:t>es</a:t>
            </a:r>
            <a:r>
              <a:rPr lang="nl-NL" sz="2400" dirty="0"/>
              <a:t>	- </a:t>
            </a:r>
            <a:r>
              <a:rPr lang="nl-NL" sz="2400" dirty="0" err="1"/>
              <a:t>ingles</a:t>
            </a:r>
            <a:r>
              <a:rPr lang="nl-NL" sz="2400" dirty="0" err="1">
                <a:solidFill>
                  <a:srgbClr val="FF0000"/>
                </a:solidFill>
              </a:rPr>
              <a:t>as</a:t>
            </a:r>
            <a:endParaRPr lang="nl-NL" sz="2400" dirty="0">
              <a:solidFill>
                <a:srgbClr val="FF0000"/>
              </a:solidFill>
            </a:endParaRPr>
          </a:p>
          <a:p>
            <a:pPr marL="514350" indent="-514350">
              <a:buNone/>
              <a:defRPr/>
            </a:pPr>
            <a:r>
              <a:rPr lang="nl-NL" sz="2400" dirty="0" err="1"/>
              <a:t>holandés</a:t>
            </a:r>
            <a:r>
              <a:rPr lang="nl-NL" sz="2400" dirty="0"/>
              <a:t>	- </a:t>
            </a:r>
            <a:r>
              <a:rPr lang="nl-NL" sz="2400" dirty="0" err="1"/>
              <a:t>holandes</a:t>
            </a:r>
            <a:r>
              <a:rPr lang="nl-NL" sz="2400" dirty="0" err="1">
                <a:solidFill>
                  <a:srgbClr val="FF0000"/>
                </a:solidFill>
              </a:rPr>
              <a:t>a</a:t>
            </a:r>
            <a:r>
              <a:rPr lang="nl-NL" sz="2400" dirty="0"/>
              <a:t>	- </a:t>
            </a:r>
            <a:r>
              <a:rPr lang="nl-NL" sz="2400" dirty="0" err="1"/>
              <a:t>holandes</a:t>
            </a:r>
            <a:r>
              <a:rPr lang="nl-NL" sz="2400" dirty="0" err="1">
                <a:solidFill>
                  <a:srgbClr val="FF0000"/>
                </a:solidFill>
              </a:rPr>
              <a:t>es</a:t>
            </a:r>
            <a:r>
              <a:rPr lang="nl-NL" sz="2400" dirty="0"/>
              <a:t>	- </a:t>
            </a:r>
            <a:r>
              <a:rPr lang="nl-NL" sz="2400" dirty="0" err="1"/>
              <a:t>holandes</a:t>
            </a:r>
            <a:r>
              <a:rPr lang="nl-NL" sz="2400" dirty="0" err="1">
                <a:solidFill>
                  <a:srgbClr val="FF0000"/>
                </a:solidFill>
              </a:rPr>
              <a:t>as</a:t>
            </a:r>
            <a:endParaRPr lang="nl-NL" sz="2400" dirty="0">
              <a:solidFill>
                <a:srgbClr val="FF0000"/>
              </a:solidFill>
            </a:endParaRPr>
          </a:p>
          <a:p>
            <a:pPr marL="514350" indent="-514350">
              <a:buNone/>
              <a:defRPr/>
            </a:pPr>
            <a:r>
              <a:rPr lang="nl-NL" sz="2400" dirty="0" err="1"/>
              <a:t>español</a:t>
            </a:r>
            <a:r>
              <a:rPr lang="nl-NL" sz="2400" dirty="0"/>
              <a:t>	- </a:t>
            </a:r>
            <a:r>
              <a:rPr lang="nl-NL" sz="2400" dirty="0" err="1"/>
              <a:t>español</a:t>
            </a:r>
            <a:r>
              <a:rPr lang="nl-NL" sz="2400" dirty="0" err="1">
                <a:solidFill>
                  <a:srgbClr val="FF0000"/>
                </a:solidFill>
              </a:rPr>
              <a:t>a</a:t>
            </a:r>
            <a:r>
              <a:rPr lang="nl-NL" sz="2400" dirty="0"/>
              <a:t>	- </a:t>
            </a:r>
            <a:r>
              <a:rPr lang="nl-NL" sz="2400" dirty="0" err="1"/>
              <a:t>español</a:t>
            </a:r>
            <a:r>
              <a:rPr lang="nl-NL" sz="2400" dirty="0" err="1">
                <a:solidFill>
                  <a:srgbClr val="FF0000"/>
                </a:solidFill>
              </a:rPr>
              <a:t>es</a:t>
            </a:r>
            <a:r>
              <a:rPr lang="nl-NL" sz="2400" dirty="0"/>
              <a:t>	- </a:t>
            </a:r>
            <a:r>
              <a:rPr lang="nl-NL" sz="2400" dirty="0" err="1"/>
              <a:t>español</a:t>
            </a:r>
            <a:r>
              <a:rPr lang="nl-NL" sz="2400" dirty="0" err="1">
                <a:solidFill>
                  <a:srgbClr val="FF0000"/>
                </a:solidFill>
              </a:rPr>
              <a:t>as</a:t>
            </a:r>
            <a:endParaRPr lang="nl-NL" sz="2400" dirty="0">
              <a:solidFill>
                <a:srgbClr val="FF0000"/>
              </a:solidFill>
            </a:endParaRPr>
          </a:p>
          <a:p>
            <a:pPr marL="514350" indent="-514350">
              <a:buNone/>
              <a:defRPr/>
            </a:pPr>
            <a:endParaRPr lang="nl-NL" sz="2400" dirty="0"/>
          </a:p>
          <a:p>
            <a:pPr marL="514350" indent="-514350">
              <a:buNone/>
              <a:defRPr/>
            </a:pPr>
            <a:r>
              <a:rPr lang="nl-NL" sz="2400" dirty="0"/>
              <a:t>3. </a:t>
            </a:r>
            <a:r>
              <a:rPr lang="nl-NL" sz="2400" dirty="0" err="1"/>
              <a:t>belga</a:t>
            </a:r>
            <a:r>
              <a:rPr lang="nl-NL" sz="2400" dirty="0"/>
              <a:t>	- </a:t>
            </a:r>
            <a:r>
              <a:rPr lang="nl-NL" sz="2400" dirty="0" err="1"/>
              <a:t>belga</a:t>
            </a:r>
            <a:r>
              <a:rPr lang="nl-NL" sz="2400" dirty="0"/>
              <a:t>		-</a:t>
            </a:r>
            <a:r>
              <a:rPr lang="nl-NL" sz="2400" dirty="0" err="1"/>
              <a:t>belga</a:t>
            </a:r>
            <a:r>
              <a:rPr lang="nl-NL" sz="2400" dirty="0" err="1">
                <a:solidFill>
                  <a:srgbClr val="FF0000"/>
                </a:solidFill>
              </a:rPr>
              <a:t>s</a:t>
            </a:r>
            <a:r>
              <a:rPr lang="nl-NL" sz="2400" dirty="0"/>
              <a:t>		- </a:t>
            </a:r>
            <a:r>
              <a:rPr lang="nl-NL" sz="2400" dirty="0" err="1"/>
              <a:t>belga</a:t>
            </a:r>
            <a:r>
              <a:rPr lang="nl-NL" sz="2400" dirty="0" err="1">
                <a:solidFill>
                  <a:srgbClr val="FF0000"/>
                </a:solidFill>
              </a:rPr>
              <a:t>s</a:t>
            </a:r>
            <a:endParaRPr lang="nl-NL" sz="2400" dirty="0">
              <a:solidFill>
                <a:srgbClr val="FF0000"/>
              </a:solidFill>
            </a:endParaRPr>
          </a:p>
          <a:p>
            <a:pPr marL="514350" indent="-514350">
              <a:buNone/>
              <a:defRPr/>
            </a:pPr>
            <a:r>
              <a:rPr lang="nl-NL" sz="1800" dirty="0"/>
              <a:t>    </a:t>
            </a:r>
            <a:r>
              <a:rPr lang="nl-NL" sz="1800" dirty="0" err="1"/>
              <a:t>canadiense</a:t>
            </a:r>
            <a:r>
              <a:rPr lang="nl-NL" sz="1800" dirty="0"/>
              <a:t> 	- </a:t>
            </a:r>
            <a:r>
              <a:rPr lang="nl-NL" sz="1800" dirty="0" err="1"/>
              <a:t>canadiense</a:t>
            </a:r>
            <a:r>
              <a:rPr lang="nl-NL" sz="1800" dirty="0"/>
              <a:t> 	- </a:t>
            </a:r>
            <a:r>
              <a:rPr lang="nl-NL" sz="1800" dirty="0" err="1"/>
              <a:t>canadiense</a:t>
            </a:r>
            <a:r>
              <a:rPr lang="nl-NL" sz="1800" dirty="0" err="1">
                <a:solidFill>
                  <a:srgbClr val="FF0000"/>
                </a:solidFill>
              </a:rPr>
              <a:t>s</a:t>
            </a:r>
            <a:r>
              <a:rPr lang="nl-NL" sz="1800" dirty="0"/>
              <a:t>	- </a:t>
            </a:r>
            <a:r>
              <a:rPr lang="nl-NL" sz="1800" dirty="0" err="1"/>
              <a:t>canadiense</a:t>
            </a:r>
            <a:r>
              <a:rPr lang="nl-NL" sz="1800" dirty="0" err="1">
                <a:solidFill>
                  <a:srgbClr val="FF0000"/>
                </a:solidFill>
              </a:rPr>
              <a:t>s</a:t>
            </a:r>
            <a:endParaRPr lang="nl-NL" sz="1800" dirty="0">
              <a:solidFill>
                <a:srgbClr val="FF0000"/>
              </a:solidFill>
            </a:endParaRPr>
          </a:p>
          <a:p>
            <a:pPr marL="514350" indent="-514350">
              <a:buNone/>
              <a:defRPr/>
            </a:pPr>
            <a:r>
              <a:rPr lang="nl-NL" sz="1800" dirty="0">
                <a:solidFill>
                  <a:srgbClr val="FF0000"/>
                </a:solidFill>
              </a:rPr>
              <a:t>    </a:t>
            </a:r>
            <a:r>
              <a:rPr lang="nl-NL" sz="1800" dirty="0" err="1"/>
              <a:t>marroquí</a:t>
            </a:r>
            <a:r>
              <a:rPr lang="nl-NL" sz="1800" dirty="0"/>
              <a:t>	- </a:t>
            </a:r>
            <a:r>
              <a:rPr lang="nl-NL" sz="1800" dirty="0" err="1"/>
              <a:t>marroquí</a:t>
            </a:r>
            <a:r>
              <a:rPr lang="nl-NL" sz="1800" dirty="0"/>
              <a:t>	- </a:t>
            </a:r>
            <a:r>
              <a:rPr lang="nl-NL" sz="1800" dirty="0" err="1"/>
              <a:t>marroqui</a:t>
            </a:r>
            <a:r>
              <a:rPr lang="nl-NL" sz="1800" dirty="0" err="1">
                <a:solidFill>
                  <a:srgbClr val="FF0000"/>
                </a:solidFill>
              </a:rPr>
              <a:t>es</a:t>
            </a:r>
            <a:r>
              <a:rPr lang="nl-NL" sz="1800" dirty="0"/>
              <a:t>	- </a:t>
            </a:r>
            <a:r>
              <a:rPr lang="nl-NL" sz="1800" dirty="0" err="1"/>
              <a:t>marroqui</a:t>
            </a:r>
            <a:r>
              <a:rPr lang="nl-NL" sz="1800" dirty="0" err="1">
                <a:solidFill>
                  <a:srgbClr val="FF0000"/>
                </a:solidFill>
              </a:rPr>
              <a:t>es</a:t>
            </a:r>
            <a:endParaRPr lang="nl-NL" sz="1800" dirty="0">
              <a:solidFill>
                <a:srgbClr val="FF0000"/>
              </a:solidFill>
            </a:endParaRPr>
          </a:p>
          <a:p>
            <a:pPr marL="514350" indent="-514350">
              <a:buFont typeface="Arial" charset="0"/>
              <a:buAutoNum type="arabicPeriod"/>
              <a:defRPr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2608363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100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Nacionalidades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Nacionalidades</dc:title>
  <dc:creator>Anita Brus</dc:creator>
  <cp:lastModifiedBy>Anita Brus</cp:lastModifiedBy>
  <cp:revision>1</cp:revision>
  <dcterms:created xsi:type="dcterms:W3CDTF">2024-03-25T16:01:39Z</dcterms:created>
  <dcterms:modified xsi:type="dcterms:W3CDTF">2024-03-25T16:02:56Z</dcterms:modified>
</cp:coreProperties>
</file>