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7FFAF-4CEB-D490-58FA-989983BEE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6DAFC-6FA0-1AF4-4BA1-3F3CD1D59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B62F9-7989-3B74-1E6F-2854987E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AE27F-0E4F-90D7-52F7-B5B0F12C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1DDE8-2E90-F09E-B2BF-154FBE32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4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6D7DF-843F-6321-953C-E3B0FD19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94129D-9411-12F7-D53F-C91B60CC1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10064B-1105-B33A-9800-83835185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8C4710-2AE9-10EB-E2A5-AD783532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BDD91B-259A-9E97-2DB1-2FC53303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7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597C2F-673F-796D-267B-674F4453D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45B5EC-5385-4286-7B26-625B01377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93873-2B07-ABB6-E76C-47CF8E14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7791B8-9CED-C656-4C74-CFD9844B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23731E-7640-AEAE-09DD-91EDEBD4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02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69ABF-B0FF-4B61-4601-3B7B8FB5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20F76-4EEE-63E7-BD2D-F54F0BEF6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90F692-A63E-B56A-2480-766B9A00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E92531-C780-E356-31CD-11DB700C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0495C4-C7C3-073D-1E35-67567060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98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A4349-20AA-BB20-441B-A955BACA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B903B3-357B-F1CF-C732-49E196F63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C87866-13E0-C590-1854-B737BEE1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E3317-85B3-FD27-BC83-9F49CF4D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DBF9A4-623B-CD92-7055-E54D403D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5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751D5-4E2F-15D8-EF5B-65B5743F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0E5108-7D55-20F0-30D6-DC865D58E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E88AF8-3434-5384-B81E-0BBA5ECA8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E2D495-FBA9-AA58-C49E-0CBCA8AD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0FCB6A-375D-19F9-9EBE-D7311D0E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871C05-9F0C-4D8F-42D0-DEA17634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7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10929-D5D8-110B-0067-14940277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E84BB5-5C25-35B0-DC3A-97EF1A8E6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E7EB86-C1C8-F664-7D43-B948A996A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C695AE-187E-1C14-3F91-414C2CBE4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15C9F8-0F69-F49F-5EAB-66855B0EE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9C92EF-F3CF-DCAC-8315-B495F07A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ACFC73-1B4A-FF77-CAB0-6533D509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60C108-8611-712A-C7BA-1B671530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67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C5AA2-FE07-BB8B-94A8-C1AB34EF8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29CB4D-7C65-0F9F-34D1-DCEAE3CB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05911C-E887-8F15-E262-E6745925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852C5-87D3-A10C-F593-E0EC1A450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2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14814E-D05C-1B02-3B36-BC41B6A04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DF3454-20B7-B8DA-8515-27ACF191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E6DF09-EEB3-A968-A462-D5E16F12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8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F01C9-D306-478F-E69A-5CFFAB95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B39421-74D3-D7E5-6CB9-07E619C1F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54526D-673C-A479-FADC-0EF5F7FAB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33D19A-FC94-6B83-0FD7-18802023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3EDC3F-CC6B-B7A4-7012-5775F5EBA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0B017B-11EB-8C5E-704D-12C7F1F0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34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03153-E311-E86D-43E0-3B6B32E2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59A4D0-164E-EB95-299F-090D29B4A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2C1277-1909-95C8-0FF2-5415EEBD6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A44955-EDE3-34DC-F609-AD26BCCC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7D8A85-EF05-EC09-B557-76B951BD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D0D36-539A-315A-87EF-2E885984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14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EB2BE6-E15D-3B57-0E57-5E28EA1B0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AE8969-48AC-C652-F6ED-9921E75C1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E837CB-2AB1-629D-15EF-01B760569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B468-C408-4FD0-B8BE-E24EB888FF9E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B4EBE0-1AE8-5386-734B-5F3CEC67A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D72CC4-73E1-F67D-737B-6945C0EC4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13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B5A95-E147-4A25-AE4F-D888BDC2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82019"/>
          </a:xfrm>
        </p:spPr>
        <p:txBody>
          <a:bodyPr/>
          <a:lstStyle/>
          <a:p>
            <a:r>
              <a:rPr lang="nl-NL" sz="2000">
                <a:cs typeface="Calibri"/>
              </a:rPr>
              <a:t>Bezittelijke </a:t>
            </a:r>
            <a:r>
              <a:rPr lang="nl-NL" sz="2000" err="1">
                <a:cs typeface="Calibri"/>
              </a:rPr>
              <a:t>vnw</a:t>
            </a:r>
            <a:endParaRPr lang="nl-NL" sz="2000" err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05F509-7E9E-47D8-B0FE-BED7F529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932" y="1011170"/>
            <a:ext cx="9548735" cy="4525963"/>
          </a:xfrm>
        </p:spPr>
        <p:txBody>
          <a:bodyPr/>
          <a:lstStyle/>
          <a:p>
            <a:r>
              <a:rPr lang="nl-NL" sz="2400" dirty="0">
                <a:cs typeface="Calibri"/>
              </a:rPr>
              <a:t>mi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mijn boek                      - mis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mijn boeken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>
                <a:cs typeface="Calibri"/>
              </a:rPr>
              <a:t>tu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jouw boek                      - tus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jouw boeken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su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zijn/haar/uw boek       - sus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zijn/haar/uw boeken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nuestr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o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ons boek               - </a:t>
            </a:r>
            <a:r>
              <a:rPr lang="nl-NL" sz="2400" dirty="0" err="1">
                <a:cs typeface="Calibri"/>
              </a:rPr>
              <a:t>nuestr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os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onze boeken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nuestr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a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escuela</a:t>
            </a:r>
            <a:r>
              <a:rPr lang="nl-NL" sz="2400" dirty="0">
                <a:cs typeface="Calibri"/>
              </a:rPr>
              <a:t>  = onze school    - </a:t>
            </a:r>
            <a:r>
              <a:rPr lang="nl-NL" sz="2400" dirty="0" err="1">
                <a:cs typeface="Calibri"/>
              </a:rPr>
              <a:t>nuestr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as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escuelas</a:t>
            </a:r>
            <a:r>
              <a:rPr lang="nl-NL" sz="2400" dirty="0">
                <a:cs typeface="Calibri"/>
              </a:rPr>
              <a:t> = onze scholen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vuestr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o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jullie boeken         - vuestr</a:t>
            </a:r>
            <a:r>
              <a:rPr lang="nl-NL" sz="2400" dirty="0">
                <a:solidFill>
                  <a:srgbClr val="FF0000"/>
                </a:solidFill>
                <a:cs typeface="Calibri"/>
              </a:rPr>
              <a:t>os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jullie boeken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vuestr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a</a:t>
            </a:r>
            <a:r>
              <a:rPr lang="nl-NL" sz="2400" dirty="0">
                <a:solidFill>
                  <a:srgbClr val="FF0000"/>
                </a:solidFill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escuela</a:t>
            </a:r>
            <a:r>
              <a:rPr lang="nl-NL" sz="2400" dirty="0">
                <a:cs typeface="Calibri"/>
              </a:rPr>
              <a:t> = jullie school      - </a:t>
            </a:r>
            <a:r>
              <a:rPr lang="nl-NL" sz="2400" dirty="0" err="1">
                <a:cs typeface="Calibri"/>
              </a:rPr>
              <a:t>vuestr</a:t>
            </a:r>
            <a:r>
              <a:rPr lang="nl-NL" sz="2400" dirty="0" err="1">
                <a:solidFill>
                  <a:srgbClr val="FF0000"/>
                </a:solidFill>
                <a:cs typeface="Calibri"/>
              </a:rPr>
              <a:t>as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escuelas</a:t>
            </a:r>
            <a:r>
              <a:rPr lang="nl-NL" sz="2400" dirty="0">
                <a:cs typeface="Calibri"/>
              </a:rPr>
              <a:t> = jullie scholen</a:t>
            </a:r>
            <a:endParaRPr lang="en-US" sz="2400" dirty="0">
              <a:cs typeface="Calibri"/>
            </a:endParaRPr>
          </a:p>
          <a:p>
            <a:pPr marL="347345"/>
            <a:r>
              <a:rPr lang="nl-NL" sz="2400" dirty="0" err="1">
                <a:cs typeface="Calibri"/>
              </a:rPr>
              <a:t>su</a:t>
            </a:r>
            <a:r>
              <a:rPr lang="nl-NL" sz="2400" dirty="0">
                <a:cs typeface="Calibri"/>
              </a:rPr>
              <a:t> </a:t>
            </a:r>
            <a:r>
              <a:rPr lang="nl-NL" sz="2400" dirty="0" err="1">
                <a:cs typeface="Calibri"/>
              </a:rPr>
              <a:t>libro</a:t>
            </a:r>
            <a:r>
              <a:rPr lang="nl-NL" sz="2400" dirty="0">
                <a:cs typeface="Calibri"/>
              </a:rPr>
              <a:t> = hun boek                         - sus </a:t>
            </a:r>
            <a:r>
              <a:rPr lang="nl-NL" sz="2400" dirty="0" err="1">
                <a:cs typeface="Calibri"/>
              </a:rPr>
              <a:t>libros</a:t>
            </a:r>
            <a:r>
              <a:rPr lang="nl-NL" sz="2400" dirty="0">
                <a:cs typeface="Calibri"/>
              </a:rPr>
              <a:t> = hun boeken</a:t>
            </a:r>
          </a:p>
          <a:p>
            <a:pPr marL="347345"/>
            <a:endParaRPr lang="nl-NL" sz="2000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662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Bezittelijke vnw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Mannelijk/vrouwelijk; lidwoorden</dc:title>
  <dc:creator>Anita Brus</dc:creator>
  <cp:lastModifiedBy>Anita Brus</cp:lastModifiedBy>
  <cp:revision>2</cp:revision>
  <dcterms:created xsi:type="dcterms:W3CDTF">2024-03-25T15:57:04Z</dcterms:created>
  <dcterms:modified xsi:type="dcterms:W3CDTF">2024-03-25T16:09:10Z</dcterms:modified>
</cp:coreProperties>
</file>